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erverZoom="100000" showSpecialPlsOnTitleSld="0" strictFirstAndLastChars="0" saveSubsetFonts="1">
  <p:sldMasterIdLst>
    <p:sldMasterId id="2147484090" r:id="rId1"/>
  </p:sldMasterIdLst>
  <p:notesMasterIdLst>
    <p:notesMasterId r:id="rId17"/>
  </p:notesMasterIdLst>
  <p:handoutMasterIdLst>
    <p:handoutMasterId r:id="rId18"/>
  </p:handoutMasterIdLst>
  <p:sldIdLst>
    <p:sldId id="286" r:id="rId2"/>
    <p:sldId id="297" r:id="rId3"/>
    <p:sldId id="287" r:id="rId4"/>
    <p:sldId id="288" r:id="rId5"/>
    <p:sldId id="289" r:id="rId6"/>
    <p:sldId id="290" r:id="rId7"/>
    <p:sldId id="298" r:id="rId8"/>
    <p:sldId id="264" r:id="rId9"/>
    <p:sldId id="291" r:id="rId10"/>
    <p:sldId id="292" r:id="rId11"/>
    <p:sldId id="299" r:id="rId12"/>
    <p:sldId id="293" r:id="rId13"/>
    <p:sldId id="294" r:id="rId14"/>
    <p:sldId id="295" r:id="rId15"/>
    <p:sldId id="296" r:id="rId16"/>
  </p:sldIdLst>
  <p:sldSz cx="9144000" cy="6858000" type="screen4x3"/>
  <p:notesSz cx="6858000" cy="9144000"/>
  <p:defaultTextStyle>
    <a:defPPr>
      <a:defRPr lang="de-DE"/>
    </a:defPPr>
    <a:lvl1pPr algn="l" rtl="0" eaLnBrk="0" fontAlgn="base" hangingPunct="0">
      <a:spcBef>
        <a:spcPct val="0"/>
      </a:spcBef>
      <a:spcAft>
        <a:spcPct val="0"/>
      </a:spcAft>
      <a:defRPr sz="1400" kern="1200">
        <a:solidFill>
          <a:srgbClr val="004F8F"/>
        </a:solidFill>
        <a:latin typeface="Georgia" panose="02040502050405020303" pitchFamily="18" charset="0"/>
        <a:ea typeface="Georgia" panose="02040502050405020303" pitchFamily="18" charset="0"/>
        <a:cs typeface="Georgia" panose="02040502050405020303" pitchFamily="18" charset="0"/>
        <a:sym typeface="Georgia" panose="02040502050405020303" pitchFamily="18" charset="0"/>
      </a:defRPr>
    </a:lvl1pPr>
    <a:lvl2pPr marL="457200" algn="l" rtl="0" eaLnBrk="0" fontAlgn="base" hangingPunct="0">
      <a:spcBef>
        <a:spcPct val="0"/>
      </a:spcBef>
      <a:spcAft>
        <a:spcPct val="0"/>
      </a:spcAft>
      <a:defRPr sz="1400" kern="1200">
        <a:solidFill>
          <a:srgbClr val="004F8F"/>
        </a:solidFill>
        <a:latin typeface="Georgia" panose="02040502050405020303" pitchFamily="18" charset="0"/>
        <a:ea typeface="Georgia" panose="02040502050405020303" pitchFamily="18" charset="0"/>
        <a:cs typeface="Georgia" panose="02040502050405020303" pitchFamily="18" charset="0"/>
        <a:sym typeface="Georgia" panose="02040502050405020303" pitchFamily="18" charset="0"/>
      </a:defRPr>
    </a:lvl2pPr>
    <a:lvl3pPr marL="914400" algn="l" rtl="0" eaLnBrk="0" fontAlgn="base" hangingPunct="0">
      <a:spcBef>
        <a:spcPct val="0"/>
      </a:spcBef>
      <a:spcAft>
        <a:spcPct val="0"/>
      </a:spcAft>
      <a:defRPr sz="1400" kern="1200">
        <a:solidFill>
          <a:srgbClr val="004F8F"/>
        </a:solidFill>
        <a:latin typeface="Georgia" panose="02040502050405020303" pitchFamily="18" charset="0"/>
        <a:ea typeface="Georgia" panose="02040502050405020303" pitchFamily="18" charset="0"/>
        <a:cs typeface="Georgia" panose="02040502050405020303" pitchFamily="18" charset="0"/>
        <a:sym typeface="Georgia" panose="02040502050405020303" pitchFamily="18" charset="0"/>
      </a:defRPr>
    </a:lvl3pPr>
    <a:lvl4pPr marL="1371600" algn="l" rtl="0" eaLnBrk="0" fontAlgn="base" hangingPunct="0">
      <a:spcBef>
        <a:spcPct val="0"/>
      </a:spcBef>
      <a:spcAft>
        <a:spcPct val="0"/>
      </a:spcAft>
      <a:defRPr sz="1400" kern="1200">
        <a:solidFill>
          <a:srgbClr val="004F8F"/>
        </a:solidFill>
        <a:latin typeface="Georgia" panose="02040502050405020303" pitchFamily="18" charset="0"/>
        <a:ea typeface="Georgia" panose="02040502050405020303" pitchFamily="18" charset="0"/>
        <a:cs typeface="Georgia" panose="02040502050405020303" pitchFamily="18" charset="0"/>
        <a:sym typeface="Georgia" panose="02040502050405020303" pitchFamily="18" charset="0"/>
      </a:defRPr>
    </a:lvl4pPr>
    <a:lvl5pPr marL="1828800" algn="l" rtl="0" eaLnBrk="0" fontAlgn="base" hangingPunct="0">
      <a:spcBef>
        <a:spcPct val="0"/>
      </a:spcBef>
      <a:spcAft>
        <a:spcPct val="0"/>
      </a:spcAft>
      <a:defRPr sz="1400" kern="1200">
        <a:solidFill>
          <a:srgbClr val="004F8F"/>
        </a:solidFill>
        <a:latin typeface="Georgia" panose="02040502050405020303" pitchFamily="18" charset="0"/>
        <a:ea typeface="Georgia" panose="02040502050405020303" pitchFamily="18" charset="0"/>
        <a:cs typeface="Georgia" panose="02040502050405020303" pitchFamily="18" charset="0"/>
        <a:sym typeface="Georgia" panose="02040502050405020303" pitchFamily="18" charset="0"/>
      </a:defRPr>
    </a:lvl5pPr>
    <a:lvl6pPr marL="2286000" algn="l" defTabSz="914400" rtl="0" eaLnBrk="1" latinLnBrk="0" hangingPunct="1">
      <a:defRPr sz="1400" kern="1200">
        <a:solidFill>
          <a:srgbClr val="004F8F"/>
        </a:solidFill>
        <a:latin typeface="Georgia" panose="02040502050405020303" pitchFamily="18" charset="0"/>
        <a:ea typeface="Georgia" panose="02040502050405020303" pitchFamily="18" charset="0"/>
        <a:cs typeface="Georgia" panose="02040502050405020303" pitchFamily="18" charset="0"/>
        <a:sym typeface="Georgia" panose="02040502050405020303" pitchFamily="18" charset="0"/>
      </a:defRPr>
    </a:lvl6pPr>
    <a:lvl7pPr marL="2743200" algn="l" defTabSz="914400" rtl="0" eaLnBrk="1" latinLnBrk="0" hangingPunct="1">
      <a:defRPr sz="1400" kern="1200">
        <a:solidFill>
          <a:srgbClr val="004F8F"/>
        </a:solidFill>
        <a:latin typeface="Georgia" panose="02040502050405020303" pitchFamily="18" charset="0"/>
        <a:ea typeface="Georgia" panose="02040502050405020303" pitchFamily="18" charset="0"/>
        <a:cs typeface="Georgia" panose="02040502050405020303" pitchFamily="18" charset="0"/>
        <a:sym typeface="Georgia" panose="02040502050405020303" pitchFamily="18" charset="0"/>
      </a:defRPr>
    </a:lvl7pPr>
    <a:lvl8pPr marL="3200400" algn="l" defTabSz="914400" rtl="0" eaLnBrk="1" latinLnBrk="0" hangingPunct="1">
      <a:defRPr sz="1400" kern="1200">
        <a:solidFill>
          <a:srgbClr val="004F8F"/>
        </a:solidFill>
        <a:latin typeface="Georgia" panose="02040502050405020303" pitchFamily="18" charset="0"/>
        <a:ea typeface="Georgia" panose="02040502050405020303" pitchFamily="18" charset="0"/>
        <a:cs typeface="Georgia" panose="02040502050405020303" pitchFamily="18" charset="0"/>
        <a:sym typeface="Georgia" panose="02040502050405020303" pitchFamily="18" charset="0"/>
      </a:defRPr>
    </a:lvl8pPr>
    <a:lvl9pPr marL="3657600" algn="l" defTabSz="914400" rtl="0" eaLnBrk="1" latinLnBrk="0" hangingPunct="1">
      <a:defRPr sz="1400" kern="1200">
        <a:solidFill>
          <a:srgbClr val="004F8F"/>
        </a:solidFill>
        <a:latin typeface="Georgia" panose="02040502050405020303" pitchFamily="18" charset="0"/>
        <a:ea typeface="Georgia" panose="02040502050405020303" pitchFamily="18" charset="0"/>
        <a:cs typeface="Georgia" panose="02040502050405020303" pitchFamily="18" charset="0"/>
        <a:sym typeface="Georgia" panose="02040502050405020303"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18F"/>
    <a:srgbClr val="000000"/>
    <a:srgbClr val="004F8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2" autoAdjust="0"/>
    <p:restoredTop sz="96630" autoAdjust="0"/>
  </p:normalViewPr>
  <p:slideViewPr>
    <p:cSldViewPr>
      <p:cViewPr varScale="1">
        <p:scale>
          <a:sx n="51" d="100"/>
          <a:sy n="51" d="100"/>
        </p:scale>
        <p:origin x="1116" y="26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85" d="100"/>
          <a:sy n="85" d="100"/>
        </p:scale>
        <p:origin x="312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a:defRPr sz="1200"/>
            </a:lvl1pPr>
          </a:lstStyle>
          <a:p>
            <a:pPr>
              <a:defRPr/>
            </a:pPr>
            <a:endParaRPr lang="de-DE"/>
          </a:p>
        </p:txBody>
      </p:sp>
      <p:sp>
        <p:nvSpPr>
          <p:cNvPr id="3" name="Datumsplatzhalt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eaLnBrk="1">
              <a:defRPr sz="1200"/>
            </a:lvl1pPr>
          </a:lstStyle>
          <a:p>
            <a:pPr>
              <a:defRPr/>
            </a:pPr>
            <a:fld id="{351AF12C-EC4E-47E0-A570-F51532330E5A}" type="datetimeFigureOut">
              <a:rPr lang="de-DE"/>
              <a:pPr>
                <a:defRPr/>
              </a:pPr>
              <a:t>22.10.2025</a:t>
            </a:fld>
            <a:endParaRPr lang="de-DE"/>
          </a:p>
        </p:txBody>
      </p:sp>
      <p:sp>
        <p:nvSpPr>
          <p:cNvPr id="4" name="Fußzeilenplatzhalt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eaLnBrk="1">
              <a:defRPr sz="1200"/>
            </a:lvl1pPr>
          </a:lstStyle>
          <a:p>
            <a:pPr>
              <a:defRPr/>
            </a:pPr>
            <a:r>
              <a:rPr lang="de-DE"/>
              <a:t>hblhgvfkgcgkh</a:t>
            </a:r>
          </a:p>
        </p:txBody>
      </p:sp>
      <p:sp>
        <p:nvSpPr>
          <p:cNvPr id="5" name="Foliennummernplatzhalt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eaLnBrk="1">
              <a:defRPr sz="1200"/>
            </a:lvl1pPr>
          </a:lstStyle>
          <a:p>
            <a:pPr>
              <a:defRPr/>
            </a:pPr>
            <a:fld id="{FFBC01B7-C672-49D8-BA54-734A434E3F43}" type="slidenum">
              <a:rPr lang="de-DE"/>
              <a:pPr>
                <a:defRPr/>
              </a:pPr>
              <a:t>‹Nr.›</a:t>
            </a:fld>
            <a:endParaRPr lang="de-DE"/>
          </a:p>
        </p:txBody>
      </p:sp>
    </p:spTree>
    <p:extLst>
      <p:ext uri="{BB962C8B-B14F-4D97-AF65-F5344CB8AC3E}">
        <p14:creationId xmlns:p14="http://schemas.microsoft.com/office/powerpoint/2010/main" val="3525415103"/>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1"/>
          <p:cNvSpPr>
            <a:spLocks noGrp="1" noRot="1" noChangeAspect="1"/>
          </p:cNvSpPr>
          <p:nvPr>
            <p:ph type="sldImg"/>
          </p:nvPr>
        </p:nvSpPr>
        <p:spPr bwMode="auto">
          <a:xfrm>
            <a:off x="1143000" y="685800"/>
            <a:ext cx="4572000" cy="3429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bevel/>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 name="Rectangle 2"/>
          <p:cNvSpPr>
            <a:spLocks noGrp="1"/>
          </p:cNvSpPr>
          <p:nvPr>
            <p:ph type="body" sz="quarter" idx="1"/>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bevel/>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noProof="0">
                <a:sym typeface="Avenir Roman" charset="0"/>
              </a:rPr>
              <a:t>Click to edit Master text styles</a:t>
            </a:r>
          </a:p>
          <a:p>
            <a:pPr lvl="1"/>
            <a:r>
              <a:rPr lang="de-DE" altLang="de-DE" noProof="0">
                <a:sym typeface="Avenir Roman" charset="0"/>
              </a:rPr>
              <a:t>Second level</a:t>
            </a:r>
          </a:p>
          <a:p>
            <a:pPr lvl="2"/>
            <a:r>
              <a:rPr lang="de-DE" altLang="de-DE" noProof="0">
                <a:sym typeface="Avenir Roman" charset="0"/>
              </a:rPr>
              <a:t>Third level</a:t>
            </a:r>
          </a:p>
          <a:p>
            <a:pPr lvl="3"/>
            <a:r>
              <a:rPr lang="de-DE" altLang="de-DE" noProof="0">
                <a:sym typeface="Avenir Roman" charset="0"/>
              </a:rPr>
              <a:t>Fourth level</a:t>
            </a:r>
          </a:p>
          <a:p>
            <a:pPr lvl="4"/>
            <a:r>
              <a:rPr lang="de-DE" altLang="de-DE" noProof="0">
                <a:sym typeface="Avenir Roman" charset="0"/>
              </a:rPr>
              <a:t>Fifth level</a:t>
            </a:r>
          </a:p>
        </p:txBody>
      </p:sp>
    </p:spTree>
    <p:extLst>
      <p:ext uri="{BB962C8B-B14F-4D97-AF65-F5344CB8AC3E}">
        <p14:creationId xmlns:p14="http://schemas.microsoft.com/office/powerpoint/2010/main" val="3654140716"/>
      </p:ext>
    </p:extLst>
  </p:cSld>
  <p:clrMap bg1="lt1" tx1="dk1" bg2="lt2" tx2="dk2" accent1="accent1" accent2="accent2" accent3="accent3" accent4="accent4" accent5="accent5" accent6="accent6" hlink="hlink" folHlink="folHlink"/>
  <p:hf hdr="0" dt="0"/>
  <p:notesStyle>
    <a:lvl1pPr algn="l" defTabSz="457200" rtl="0" eaLnBrk="0" fontAlgn="base" hangingPunct="0">
      <a:lnSpc>
        <a:spcPct val="125000"/>
      </a:lnSpc>
      <a:spcBef>
        <a:spcPct val="0"/>
      </a:spcBef>
      <a:spcAft>
        <a:spcPct val="0"/>
      </a:spcAft>
      <a:defRPr sz="2400" kern="1200">
        <a:solidFill>
          <a:srgbClr val="000000"/>
        </a:solidFill>
        <a:latin typeface="Avenir Roman" charset="0"/>
        <a:ea typeface="Avenir Roman" charset="0"/>
        <a:cs typeface="Avenir Roman" charset="0"/>
        <a:sym typeface="Avenir Roman" charset="0"/>
      </a:defRPr>
    </a:lvl1pPr>
    <a:lvl2pPr indent="228600" algn="l" defTabSz="457200" rtl="0" eaLnBrk="0" fontAlgn="base" hangingPunct="0">
      <a:lnSpc>
        <a:spcPct val="125000"/>
      </a:lnSpc>
      <a:spcBef>
        <a:spcPct val="0"/>
      </a:spcBef>
      <a:spcAft>
        <a:spcPct val="0"/>
      </a:spcAft>
      <a:defRPr sz="2400" kern="1200">
        <a:solidFill>
          <a:srgbClr val="000000"/>
        </a:solidFill>
        <a:latin typeface="Avenir Roman" charset="0"/>
        <a:ea typeface="Avenir Roman" charset="0"/>
        <a:cs typeface="Avenir Roman" charset="0"/>
        <a:sym typeface="Avenir Roman" charset="0"/>
      </a:defRPr>
    </a:lvl2pPr>
    <a:lvl3pPr indent="457200" algn="l" defTabSz="457200" rtl="0" eaLnBrk="0" fontAlgn="base" hangingPunct="0">
      <a:lnSpc>
        <a:spcPct val="125000"/>
      </a:lnSpc>
      <a:spcBef>
        <a:spcPct val="0"/>
      </a:spcBef>
      <a:spcAft>
        <a:spcPct val="0"/>
      </a:spcAft>
      <a:defRPr sz="2400" kern="1200">
        <a:solidFill>
          <a:srgbClr val="000000"/>
        </a:solidFill>
        <a:latin typeface="Avenir Roman" charset="0"/>
        <a:ea typeface="Avenir Roman" charset="0"/>
        <a:cs typeface="Avenir Roman" charset="0"/>
        <a:sym typeface="Avenir Roman" charset="0"/>
      </a:defRPr>
    </a:lvl3pPr>
    <a:lvl4pPr indent="685800" algn="l" defTabSz="457200" rtl="0" eaLnBrk="0" fontAlgn="base" hangingPunct="0">
      <a:lnSpc>
        <a:spcPct val="125000"/>
      </a:lnSpc>
      <a:spcBef>
        <a:spcPct val="0"/>
      </a:spcBef>
      <a:spcAft>
        <a:spcPct val="0"/>
      </a:spcAft>
      <a:defRPr sz="2400" kern="1200">
        <a:solidFill>
          <a:srgbClr val="000000"/>
        </a:solidFill>
        <a:latin typeface="Avenir Roman" charset="0"/>
        <a:ea typeface="Avenir Roman" charset="0"/>
        <a:cs typeface="Avenir Roman" charset="0"/>
        <a:sym typeface="Avenir Roman" charset="0"/>
      </a:defRPr>
    </a:lvl4pPr>
    <a:lvl5pPr indent="914400" algn="l" defTabSz="457200" rtl="0" eaLnBrk="0" fontAlgn="base" hangingPunct="0">
      <a:lnSpc>
        <a:spcPct val="125000"/>
      </a:lnSpc>
      <a:spcBef>
        <a:spcPct val="0"/>
      </a:spcBef>
      <a:spcAft>
        <a:spcPct val="0"/>
      </a:spcAft>
      <a:defRPr sz="2400" kern="1200">
        <a:solidFill>
          <a:srgbClr val="000000"/>
        </a:solidFill>
        <a:latin typeface="Avenir Roman" charset="0"/>
        <a:ea typeface="Avenir Roman" charset="0"/>
        <a:cs typeface="Avenir Roman" charset="0"/>
        <a:sym typeface="Avenir Roman"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7" name="Titel 1"/>
          <p:cNvSpPr>
            <a:spLocks noGrp="1"/>
          </p:cNvSpPr>
          <p:nvPr>
            <p:ph type="ctrTitle"/>
          </p:nvPr>
        </p:nvSpPr>
        <p:spPr>
          <a:xfrm>
            <a:off x="630000" y="1611432"/>
            <a:ext cx="8280920" cy="2897687"/>
          </a:xfrm>
          <a:prstGeom prst="rect">
            <a:avLst/>
          </a:prstGeom>
        </p:spPr>
        <p:txBody>
          <a:bodyPr anchor="t" anchorCtr="0"/>
          <a:lstStyle>
            <a:lvl1pPr algn="l">
              <a:defRPr sz="4400">
                <a:solidFill>
                  <a:schemeClr val="tx1"/>
                </a:solidFill>
              </a:defRPr>
            </a:lvl1pPr>
          </a:lstStyle>
          <a:p>
            <a:r>
              <a:rPr lang="de-DE" dirty="0"/>
              <a:t>Titelmasterformat durch Klicken bearbeiten</a:t>
            </a:r>
          </a:p>
        </p:txBody>
      </p:sp>
      <p:sp>
        <p:nvSpPr>
          <p:cNvPr id="8" name="Untertitel 2"/>
          <p:cNvSpPr>
            <a:spLocks noGrp="1"/>
          </p:cNvSpPr>
          <p:nvPr>
            <p:ph type="subTitle" idx="1"/>
          </p:nvPr>
        </p:nvSpPr>
        <p:spPr>
          <a:xfrm>
            <a:off x="629999" y="4725144"/>
            <a:ext cx="8280000" cy="1728192"/>
          </a:xfrm>
          <a:prstGeom prst="rect">
            <a:avLst/>
          </a:prstGeom>
        </p:spPr>
        <p:txBody>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dirty="0"/>
              <a:t>Formatvorlage des Untertitelmasters durch Klicken bearbeiten</a:t>
            </a:r>
          </a:p>
          <a:p>
            <a:r>
              <a:rPr lang="de-DE" dirty="0"/>
              <a:t>Kurs</a:t>
            </a:r>
          </a:p>
          <a:p>
            <a:r>
              <a:rPr lang="de-DE" dirty="0"/>
              <a:t>Semester</a:t>
            </a:r>
          </a:p>
        </p:txBody>
      </p:sp>
      <p:sp>
        <p:nvSpPr>
          <p:cNvPr id="9" name="Textplatzhalter 5"/>
          <p:cNvSpPr>
            <a:spLocks noGrp="1"/>
          </p:cNvSpPr>
          <p:nvPr>
            <p:ph type="body" sz="quarter" idx="12"/>
          </p:nvPr>
        </p:nvSpPr>
        <p:spPr>
          <a:xfrm>
            <a:off x="630000" y="404665"/>
            <a:ext cx="8280920" cy="1206768"/>
          </a:xfrm>
          <a:prstGeom prst="rect">
            <a:avLst/>
          </a:prstGeom>
        </p:spPr>
        <p:txBody>
          <a:bodyPr anchor="b" anchorCtr="0"/>
          <a:lstStyle>
            <a:lvl1pPr>
              <a:defRPr sz="2000">
                <a:solidFill>
                  <a:schemeClr val="tx1"/>
                </a:solidFill>
              </a:defRPr>
            </a:lvl1pPr>
          </a:lstStyle>
          <a:p>
            <a:pPr lvl="0"/>
            <a:r>
              <a:rPr lang="de-DE"/>
              <a:t>Textmasterformat bearbeiten</a:t>
            </a:r>
          </a:p>
        </p:txBody>
      </p:sp>
      <p:sp>
        <p:nvSpPr>
          <p:cNvPr id="12" name="Fußzeilenplatzhalter 2"/>
          <p:cNvSpPr>
            <a:spLocks noGrp="1"/>
          </p:cNvSpPr>
          <p:nvPr>
            <p:ph type="ftr" sz="quarter" idx="3"/>
          </p:nvPr>
        </p:nvSpPr>
        <p:spPr>
          <a:xfrm>
            <a:off x="1116013" y="6654799"/>
            <a:ext cx="7056437" cy="168275"/>
          </a:xfrm>
          <a:prstGeom prst="rect">
            <a:avLst/>
          </a:prstGeom>
        </p:spPr>
        <p:txBody>
          <a:bodyPr tIns="0"/>
          <a:lstStyle>
            <a:lvl1pPr algn="l">
              <a:defRPr sz="1000">
                <a:solidFill>
                  <a:schemeClr val="tx2"/>
                </a:solidFill>
                <a:latin typeface="Arial Narrow" panose="020B0606020202030204" pitchFamily="34" charset="0"/>
              </a:defRPr>
            </a:lvl1pPr>
          </a:lstStyle>
          <a:p>
            <a:pPr>
              <a:defRPr/>
            </a:pPr>
            <a:r>
              <a:rPr lang="de-DE"/>
              <a:t>Titel der Veranstaltung</a:t>
            </a:r>
          </a:p>
        </p:txBody>
      </p:sp>
    </p:spTree>
    <p:extLst>
      <p:ext uri="{BB962C8B-B14F-4D97-AF65-F5344CB8AC3E}">
        <p14:creationId xmlns:p14="http://schemas.microsoft.com/office/powerpoint/2010/main" val="1742866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637442" y="116632"/>
            <a:ext cx="6598854" cy="792088"/>
          </a:xfrm>
          <a:prstGeom prst="rect">
            <a:avLst/>
          </a:prstGeom>
        </p:spPr>
        <p:txBody>
          <a:bodyPr anchor="b"/>
          <a:lstStyle>
            <a:lvl1pPr>
              <a:defRPr>
                <a:solidFill>
                  <a:schemeClr val="tx1"/>
                </a:solidFill>
              </a:defRPr>
            </a:lvl1pPr>
          </a:lstStyle>
          <a:p>
            <a:r>
              <a:rPr lang="de-DE" dirty="0"/>
              <a:t>Titelmasterformat durch Klicken bearbeiten</a:t>
            </a:r>
          </a:p>
        </p:txBody>
      </p:sp>
      <p:sp>
        <p:nvSpPr>
          <p:cNvPr id="3" name="Inhaltsplatzhalter 2"/>
          <p:cNvSpPr>
            <a:spLocks noGrp="1"/>
          </p:cNvSpPr>
          <p:nvPr>
            <p:ph idx="1"/>
          </p:nvPr>
        </p:nvSpPr>
        <p:spPr>
          <a:xfrm>
            <a:off x="628650" y="1080000"/>
            <a:ext cx="8119814" cy="5040000"/>
          </a:xfrm>
          <a:prstGeom prst="rect">
            <a:avLst/>
          </a:prstGeom>
        </p:spPr>
        <p:txBody>
          <a:bodyPr/>
          <a:lstStyle>
            <a:lvl1pPr>
              <a:defRPr sz="1800">
                <a:latin typeface="Arial Narrow" panose="020B0606020202030204" pitchFamily="34" charset="0"/>
              </a:defRPr>
            </a:lvl1pPr>
            <a:lvl2pPr marL="417513" indent="-236538">
              <a:buClrTx/>
              <a:buSzPct val="100000"/>
              <a:buFont typeface="Arial" panose="020B0604020202020204" pitchFamily="34" charset="0"/>
              <a:buChar char="•"/>
              <a:defRPr sz="1800">
                <a:latin typeface="Arial Narrow" panose="020B0606020202030204" pitchFamily="34" charset="0"/>
              </a:defRPr>
            </a:lvl2pPr>
            <a:lvl3pPr marL="687388" indent="-241300">
              <a:buFont typeface="Arial" panose="020B0604020202020204" pitchFamily="34" charset="0"/>
              <a:buChar char="•"/>
              <a:defRPr sz="1800">
                <a:latin typeface="Arial Narrow" panose="020B0606020202030204" pitchFamily="34" charset="0"/>
              </a:defRPr>
            </a:lvl3pPr>
            <a:lvl4pPr marL="955675" indent="-241300">
              <a:buFont typeface="Arial" panose="020B0604020202020204" pitchFamily="34" charset="0"/>
              <a:buChar char="•"/>
              <a:defRPr sz="1800">
                <a:latin typeface="Arial Narrow" panose="020B0606020202030204" pitchFamily="34" charset="0"/>
              </a:defRPr>
            </a:lvl4pPr>
            <a:lvl5pPr marL="1227138" indent="-238125">
              <a:buFont typeface="Arial" panose="020B0604020202020204" pitchFamily="34" charset="0"/>
              <a:buChar char="•"/>
              <a:defRPr sz="1800">
                <a:latin typeface="Arial Narrow" panose="020B0606020202030204"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7" name="Rectangle 3"/>
          <p:cNvSpPr>
            <a:spLocks noGrp="1"/>
          </p:cNvSpPr>
          <p:nvPr>
            <p:ph type="sldNum" sz="quarter" idx="4"/>
          </p:nvPr>
        </p:nvSpPr>
        <p:spPr bwMode="auto">
          <a:xfrm>
            <a:off x="8640000" y="6660000"/>
            <a:ext cx="345877" cy="18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0" tIns="0" rIns="0" bIns="0" numCol="1" anchor="t" anchorCtr="0" compatLnSpc="1">
            <a:prstTxWarp prst="textNoShape">
              <a:avLst/>
            </a:prstTxWarp>
          </a:bodyPr>
          <a:lstStyle>
            <a:lvl1pPr algn="r" eaLnBrk="1">
              <a:defRPr sz="1000">
                <a:latin typeface="+mj-lt"/>
                <a:cs typeface="+mn-cs"/>
                <a:sym typeface="Arial" panose="020B0604020202020204" pitchFamily="34" charset="0"/>
              </a:defRPr>
            </a:lvl1pPr>
          </a:lstStyle>
          <a:p>
            <a:pPr>
              <a:defRPr/>
            </a:pPr>
            <a:fld id="{E42BEB3F-08D9-49EF-B61F-64B0AC4A9AB9}" type="slidenum">
              <a:rPr lang="de-DE" altLang="de-DE"/>
              <a:pPr>
                <a:defRPr/>
              </a:pPr>
              <a:t>‹Nr.›</a:t>
            </a:fld>
            <a:endParaRPr lang="de-DE" altLang="de-DE" dirty="0"/>
          </a:p>
        </p:txBody>
      </p:sp>
      <p:sp>
        <p:nvSpPr>
          <p:cNvPr id="8" name="Fußzeilenplatzhalter 2"/>
          <p:cNvSpPr>
            <a:spLocks noGrp="1"/>
          </p:cNvSpPr>
          <p:nvPr>
            <p:ph type="ftr" sz="quarter" idx="3"/>
          </p:nvPr>
        </p:nvSpPr>
        <p:spPr>
          <a:xfrm>
            <a:off x="1116013" y="6654799"/>
            <a:ext cx="7056437" cy="168275"/>
          </a:xfrm>
          <a:prstGeom prst="rect">
            <a:avLst/>
          </a:prstGeom>
        </p:spPr>
        <p:txBody>
          <a:bodyPr tIns="0"/>
          <a:lstStyle>
            <a:lvl1pPr algn="l">
              <a:defRPr sz="1000">
                <a:solidFill>
                  <a:schemeClr val="tx2"/>
                </a:solidFill>
                <a:latin typeface="Arial Narrow" panose="020B0606020202030204" pitchFamily="34" charset="0"/>
              </a:defRPr>
            </a:lvl1pPr>
          </a:lstStyle>
          <a:p>
            <a:pPr>
              <a:defRPr/>
            </a:pPr>
            <a:r>
              <a:rPr lang="de-DE"/>
              <a:t>Titel der Veranstaltung</a:t>
            </a:r>
          </a:p>
        </p:txBody>
      </p:sp>
    </p:spTree>
    <p:extLst>
      <p:ext uri="{BB962C8B-B14F-4D97-AF65-F5344CB8AC3E}">
        <p14:creationId xmlns:p14="http://schemas.microsoft.com/office/powerpoint/2010/main" val="3251255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Inhalt und Bild">
    <p:spTree>
      <p:nvGrpSpPr>
        <p:cNvPr id="1" name=""/>
        <p:cNvGrpSpPr/>
        <p:nvPr/>
      </p:nvGrpSpPr>
      <p:grpSpPr>
        <a:xfrm>
          <a:off x="0" y="0"/>
          <a:ext cx="0" cy="0"/>
          <a:chOff x="0" y="0"/>
          <a:chExt cx="0" cy="0"/>
        </a:xfrm>
      </p:grpSpPr>
      <p:sp>
        <p:nvSpPr>
          <p:cNvPr id="2" name="Titel 1"/>
          <p:cNvSpPr>
            <a:spLocks noGrp="1"/>
          </p:cNvSpPr>
          <p:nvPr>
            <p:ph type="title"/>
          </p:nvPr>
        </p:nvSpPr>
        <p:spPr>
          <a:xfrm>
            <a:off x="637442" y="116632"/>
            <a:ext cx="6598854" cy="792088"/>
          </a:xfrm>
          <a:prstGeom prst="rect">
            <a:avLst/>
          </a:prstGeom>
        </p:spPr>
        <p:txBody>
          <a:bodyPr anchor="b"/>
          <a:lstStyle>
            <a:lvl1pPr>
              <a:defRPr>
                <a:solidFill>
                  <a:schemeClr val="tx1"/>
                </a:solidFill>
              </a:defRPr>
            </a:lvl1pPr>
          </a:lstStyle>
          <a:p>
            <a:r>
              <a:rPr lang="de-DE" dirty="0"/>
              <a:t>Titelmasterformat durch Klicken bearbeiten</a:t>
            </a:r>
          </a:p>
        </p:txBody>
      </p:sp>
      <p:sp>
        <p:nvSpPr>
          <p:cNvPr id="3" name="Inhaltsplatzhalter 2"/>
          <p:cNvSpPr>
            <a:spLocks noGrp="1"/>
          </p:cNvSpPr>
          <p:nvPr>
            <p:ph idx="1"/>
          </p:nvPr>
        </p:nvSpPr>
        <p:spPr>
          <a:xfrm>
            <a:off x="628650" y="1080000"/>
            <a:ext cx="3727326" cy="5040000"/>
          </a:xfrm>
          <a:prstGeom prst="rect">
            <a:avLst/>
          </a:prstGeom>
        </p:spPr>
        <p:txBody>
          <a:bodyPr/>
          <a:lstStyle>
            <a:lvl1pPr>
              <a:defRPr sz="1800">
                <a:latin typeface="Arial Narrow" panose="020B0606020202030204" pitchFamily="34" charset="0"/>
              </a:defRPr>
            </a:lvl1pPr>
            <a:lvl2pPr marL="417513" indent="-236538">
              <a:buClrTx/>
              <a:buSzPct val="100000"/>
              <a:buFont typeface="Arial" panose="020B0604020202020204" pitchFamily="34" charset="0"/>
              <a:buChar char="•"/>
              <a:defRPr sz="1800">
                <a:latin typeface="Arial Narrow" panose="020B0606020202030204" pitchFamily="34" charset="0"/>
              </a:defRPr>
            </a:lvl2pPr>
            <a:lvl3pPr marL="687388" indent="-241300">
              <a:buFont typeface="Arial" panose="020B0604020202020204" pitchFamily="34" charset="0"/>
              <a:buChar char="•"/>
              <a:defRPr sz="1800">
                <a:latin typeface="Arial Narrow" panose="020B0606020202030204" pitchFamily="34" charset="0"/>
              </a:defRPr>
            </a:lvl3pPr>
            <a:lvl4pPr marL="955675" indent="-241300">
              <a:buFont typeface="Arial" panose="020B0604020202020204" pitchFamily="34" charset="0"/>
              <a:buChar char="•"/>
              <a:defRPr sz="1800">
                <a:latin typeface="Arial Narrow" panose="020B0606020202030204" pitchFamily="34" charset="0"/>
              </a:defRPr>
            </a:lvl4pPr>
            <a:lvl5pPr marL="1227138" indent="-238125">
              <a:buFont typeface="Arial" panose="020B0604020202020204" pitchFamily="34" charset="0"/>
              <a:buChar char="•"/>
              <a:defRPr sz="1800">
                <a:latin typeface="Arial Narrow" panose="020B0606020202030204"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5" name="Bildplatzhalter 4"/>
          <p:cNvSpPr>
            <a:spLocks noGrp="1"/>
          </p:cNvSpPr>
          <p:nvPr>
            <p:ph type="pic" sz="quarter" idx="12"/>
          </p:nvPr>
        </p:nvSpPr>
        <p:spPr>
          <a:xfrm>
            <a:off x="4716463" y="1079999"/>
            <a:ext cx="4032250" cy="5040000"/>
          </a:xfrm>
          <a:prstGeom prst="rect">
            <a:avLst/>
          </a:prstGeom>
        </p:spPr>
        <p:txBody>
          <a:bodyPr/>
          <a:lstStyle/>
          <a:p>
            <a:pPr lvl="0"/>
            <a:endParaRPr lang="de-DE" noProof="0">
              <a:sym typeface="Arial" panose="020B0604020202020204" pitchFamily="34" charset="0"/>
            </a:endParaRPr>
          </a:p>
        </p:txBody>
      </p:sp>
      <p:sp>
        <p:nvSpPr>
          <p:cNvPr id="7" name="Rectangle 3"/>
          <p:cNvSpPr>
            <a:spLocks noGrp="1"/>
          </p:cNvSpPr>
          <p:nvPr>
            <p:ph type="sldNum" sz="quarter" idx="4"/>
          </p:nvPr>
        </p:nvSpPr>
        <p:spPr bwMode="auto">
          <a:xfrm>
            <a:off x="8640000" y="6660000"/>
            <a:ext cx="345877" cy="18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0" tIns="0" rIns="0" bIns="0" numCol="1" anchor="t" anchorCtr="0" compatLnSpc="1">
            <a:prstTxWarp prst="textNoShape">
              <a:avLst/>
            </a:prstTxWarp>
          </a:bodyPr>
          <a:lstStyle>
            <a:lvl1pPr algn="r" eaLnBrk="1">
              <a:defRPr sz="1000">
                <a:latin typeface="+mj-lt"/>
                <a:cs typeface="+mn-cs"/>
                <a:sym typeface="Arial" panose="020B0604020202020204" pitchFamily="34" charset="0"/>
              </a:defRPr>
            </a:lvl1pPr>
          </a:lstStyle>
          <a:p>
            <a:pPr>
              <a:defRPr/>
            </a:pPr>
            <a:fld id="{E42BEB3F-08D9-49EF-B61F-64B0AC4A9AB9}" type="slidenum">
              <a:rPr lang="de-DE" altLang="de-DE"/>
              <a:pPr>
                <a:defRPr/>
              </a:pPr>
              <a:t>‹Nr.›</a:t>
            </a:fld>
            <a:endParaRPr lang="de-DE" altLang="de-DE" dirty="0"/>
          </a:p>
        </p:txBody>
      </p:sp>
      <p:sp>
        <p:nvSpPr>
          <p:cNvPr id="8" name="Fußzeilenplatzhalter 2"/>
          <p:cNvSpPr>
            <a:spLocks noGrp="1"/>
          </p:cNvSpPr>
          <p:nvPr>
            <p:ph type="ftr" sz="quarter" idx="3"/>
          </p:nvPr>
        </p:nvSpPr>
        <p:spPr>
          <a:xfrm>
            <a:off x="1116013" y="6654799"/>
            <a:ext cx="7056437" cy="168275"/>
          </a:xfrm>
          <a:prstGeom prst="rect">
            <a:avLst/>
          </a:prstGeom>
        </p:spPr>
        <p:txBody>
          <a:bodyPr tIns="0"/>
          <a:lstStyle>
            <a:lvl1pPr algn="l">
              <a:defRPr sz="1000">
                <a:solidFill>
                  <a:schemeClr val="tx2"/>
                </a:solidFill>
                <a:latin typeface="Arial Narrow" panose="020B0606020202030204" pitchFamily="34" charset="0"/>
              </a:defRPr>
            </a:lvl1pPr>
          </a:lstStyle>
          <a:p>
            <a:pPr>
              <a:defRPr/>
            </a:pPr>
            <a:r>
              <a:rPr lang="de-DE"/>
              <a:t>Titel der Veranstaltung</a:t>
            </a:r>
          </a:p>
        </p:txBody>
      </p:sp>
    </p:spTree>
    <p:extLst>
      <p:ext uri="{BB962C8B-B14F-4D97-AF65-F5344CB8AC3E}">
        <p14:creationId xmlns:p14="http://schemas.microsoft.com/office/powerpoint/2010/main" val="2804771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und zwei Inhalte">
    <p:spTree>
      <p:nvGrpSpPr>
        <p:cNvPr id="1" name=""/>
        <p:cNvGrpSpPr/>
        <p:nvPr/>
      </p:nvGrpSpPr>
      <p:grpSpPr>
        <a:xfrm>
          <a:off x="0" y="0"/>
          <a:ext cx="0" cy="0"/>
          <a:chOff x="0" y="0"/>
          <a:chExt cx="0" cy="0"/>
        </a:xfrm>
      </p:grpSpPr>
      <p:sp>
        <p:nvSpPr>
          <p:cNvPr id="7" name="Titel 1"/>
          <p:cNvSpPr>
            <a:spLocks noGrp="1"/>
          </p:cNvSpPr>
          <p:nvPr>
            <p:ph type="title"/>
          </p:nvPr>
        </p:nvSpPr>
        <p:spPr>
          <a:xfrm>
            <a:off x="637442" y="116632"/>
            <a:ext cx="6598854" cy="792088"/>
          </a:xfrm>
          <a:prstGeom prst="rect">
            <a:avLst/>
          </a:prstGeom>
        </p:spPr>
        <p:txBody>
          <a:bodyPr anchor="b"/>
          <a:lstStyle>
            <a:lvl1pPr>
              <a:defRPr>
                <a:solidFill>
                  <a:schemeClr val="tx1"/>
                </a:solidFill>
              </a:defRPr>
            </a:lvl1pPr>
          </a:lstStyle>
          <a:p>
            <a:r>
              <a:rPr lang="de-DE" dirty="0"/>
              <a:t>Titelmasterformat durch Klicken bearbeiten</a:t>
            </a:r>
          </a:p>
        </p:txBody>
      </p:sp>
      <p:sp>
        <p:nvSpPr>
          <p:cNvPr id="8" name="Inhaltsplatzhalter 2"/>
          <p:cNvSpPr>
            <a:spLocks noGrp="1"/>
          </p:cNvSpPr>
          <p:nvPr>
            <p:ph idx="1"/>
          </p:nvPr>
        </p:nvSpPr>
        <p:spPr>
          <a:xfrm>
            <a:off x="4716016" y="1080000"/>
            <a:ext cx="3727326" cy="5040000"/>
          </a:xfrm>
          <a:prstGeom prst="rect">
            <a:avLst/>
          </a:prstGeom>
        </p:spPr>
        <p:txBody>
          <a:bodyPr/>
          <a:lstStyle>
            <a:lvl1pPr>
              <a:defRPr sz="1800">
                <a:latin typeface="Arial Narrow" panose="020B0606020202030204" pitchFamily="34" charset="0"/>
              </a:defRPr>
            </a:lvl1pPr>
            <a:lvl2pPr marL="466725" indent="-285750">
              <a:buClrTx/>
              <a:buSzPct val="100000"/>
              <a:buFont typeface="Arial" panose="020B0604020202020204" pitchFamily="34" charset="0"/>
              <a:buChar char="•"/>
              <a:defRPr lang="de-DE" sz="1800" kern="1200" dirty="0" smtClean="0">
                <a:solidFill>
                  <a:srgbClr val="000000"/>
                </a:solidFill>
                <a:latin typeface="Arial Narrow" panose="020B0606020202030204" pitchFamily="34" charset="0"/>
                <a:ea typeface="+mn-ea"/>
                <a:cs typeface="+mn-cs"/>
                <a:sym typeface="Arial" panose="020B0604020202020204" pitchFamily="34" charset="0"/>
              </a:defRPr>
            </a:lvl2pPr>
            <a:lvl3pPr marL="731838" indent="-285750">
              <a:buClrTx/>
              <a:buFont typeface="Arial" panose="020B0604020202020204" pitchFamily="34" charset="0"/>
              <a:buChar char="•"/>
              <a:defRPr sz="1800">
                <a:latin typeface="Arial Narrow" panose="020B0606020202030204" pitchFamily="34" charset="0"/>
              </a:defRPr>
            </a:lvl3pPr>
            <a:lvl4pPr marL="1000125" indent="-285750">
              <a:buClrTx/>
              <a:buFont typeface="Arial" panose="020B0604020202020204" pitchFamily="34" charset="0"/>
              <a:buChar char="•"/>
              <a:defRPr sz="1800">
                <a:latin typeface="Arial Narrow" panose="020B0606020202030204" pitchFamily="34" charset="0"/>
              </a:defRPr>
            </a:lvl4pPr>
            <a:lvl5pPr marL="1274763" indent="-285750">
              <a:buClrTx/>
              <a:buFont typeface="Arial" panose="020B0604020202020204" pitchFamily="34" charset="0"/>
              <a:buChar char="•"/>
              <a:defRPr sz="1800">
                <a:latin typeface="Arial Narrow" panose="020B0606020202030204"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9" name="Inhaltsplatzhalter 2"/>
          <p:cNvSpPr>
            <a:spLocks noGrp="1"/>
          </p:cNvSpPr>
          <p:nvPr>
            <p:ph idx="11"/>
          </p:nvPr>
        </p:nvSpPr>
        <p:spPr>
          <a:xfrm>
            <a:off x="628650" y="1080000"/>
            <a:ext cx="3727326" cy="5040000"/>
          </a:xfrm>
          <a:prstGeom prst="rect">
            <a:avLst/>
          </a:prstGeom>
        </p:spPr>
        <p:txBody>
          <a:bodyPr/>
          <a:lstStyle>
            <a:lvl1pPr>
              <a:defRPr sz="1800">
                <a:latin typeface="Arial Narrow" panose="020B0606020202030204" pitchFamily="34" charset="0"/>
              </a:defRPr>
            </a:lvl1pPr>
            <a:lvl2pPr marL="417513" indent="-236538">
              <a:buClrTx/>
              <a:buSzPct val="100000"/>
              <a:buFont typeface="Arial" panose="020B0604020202020204" pitchFamily="34" charset="0"/>
              <a:buChar char="•"/>
              <a:defRPr lang="de-DE" sz="1800" kern="1200" dirty="0" smtClean="0">
                <a:solidFill>
                  <a:srgbClr val="000000"/>
                </a:solidFill>
                <a:latin typeface="Arial Narrow" panose="020B0606020202030204" pitchFamily="34" charset="0"/>
                <a:ea typeface="+mn-ea"/>
                <a:cs typeface="+mn-cs"/>
                <a:sym typeface="Arial" panose="020B0604020202020204" pitchFamily="34" charset="0"/>
              </a:defRPr>
            </a:lvl2pPr>
            <a:lvl3pPr marL="687388" indent="-241300">
              <a:buFont typeface="Arial" panose="020B0604020202020204" pitchFamily="34" charset="0"/>
              <a:buChar char="•"/>
              <a:defRPr sz="1800">
                <a:latin typeface="Arial Narrow" panose="020B0606020202030204" pitchFamily="34" charset="0"/>
              </a:defRPr>
            </a:lvl3pPr>
            <a:lvl4pPr marL="955675" indent="-241300">
              <a:buFont typeface="Arial" panose="020B0604020202020204" pitchFamily="34" charset="0"/>
              <a:buChar char="•"/>
              <a:defRPr sz="1800">
                <a:latin typeface="Arial Narrow" panose="020B0606020202030204" pitchFamily="34" charset="0"/>
              </a:defRPr>
            </a:lvl4pPr>
            <a:lvl5pPr marL="1227138" indent="-238125">
              <a:buFont typeface="Arial" panose="020B0604020202020204" pitchFamily="34" charset="0"/>
              <a:buChar char="•"/>
              <a:defRPr sz="1800">
                <a:latin typeface="Arial Narrow" panose="020B0606020202030204" pitchFamily="34" charset="0"/>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Rectangle 3"/>
          <p:cNvSpPr>
            <a:spLocks noGrp="1"/>
          </p:cNvSpPr>
          <p:nvPr>
            <p:ph type="sldNum" sz="quarter" idx="4"/>
          </p:nvPr>
        </p:nvSpPr>
        <p:spPr bwMode="auto">
          <a:xfrm>
            <a:off x="8640000" y="6660000"/>
            <a:ext cx="345877" cy="18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0" tIns="0" rIns="0" bIns="0" numCol="1" anchor="t" anchorCtr="0" compatLnSpc="1">
            <a:prstTxWarp prst="textNoShape">
              <a:avLst/>
            </a:prstTxWarp>
          </a:bodyPr>
          <a:lstStyle>
            <a:lvl1pPr algn="r" eaLnBrk="1">
              <a:defRPr sz="1000">
                <a:latin typeface="+mj-lt"/>
                <a:cs typeface="+mn-cs"/>
                <a:sym typeface="Arial" panose="020B0604020202020204" pitchFamily="34" charset="0"/>
              </a:defRPr>
            </a:lvl1pPr>
          </a:lstStyle>
          <a:p>
            <a:pPr>
              <a:defRPr/>
            </a:pPr>
            <a:fld id="{E42BEB3F-08D9-49EF-B61F-64B0AC4A9AB9}" type="slidenum">
              <a:rPr lang="de-DE" altLang="de-DE"/>
              <a:pPr>
                <a:defRPr/>
              </a:pPr>
              <a:t>‹Nr.›</a:t>
            </a:fld>
            <a:endParaRPr lang="de-DE" altLang="de-DE" dirty="0"/>
          </a:p>
        </p:txBody>
      </p:sp>
      <p:sp>
        <p:nvSpPr>
          <p:cNvPr id="10" name="Fußzeilenplatzhalter 2"/>
          <p:cNvSpPr>
            <a:spLocks noGrp="1"/>
          </p:cNvSpPr>
          <p:nvPr>
            <p:ph type="ftr" sz="quarter" idx="3"/>
          </p:nvPr>
        </p:nvSpPr>
        <p:spPr>
          <a:xfrm>
            <a:off x="1116013" y="6654799"/>
            <a:ext cx="7056437" cy="168275"/>
          </a:xfrm>
          <a:prstGeom prst="rect">
            <a:avLst/>
          </a:prstGeom>
        </p:spPr>
        <p:txBody>
          <a:bodyPr tIns="0"/>
          <a:lstStyle>
            <a:lvl1pPr algn="l">
              <a:defRPr sz="1000">
                <a:solidFill>
                  <a:schemeClr val="tx2"/>
                </a:solidFill>
                <a:latin typeface="Arial Narrow" panose="020B0606020202030204" pitchFamily="34" charset="0"/>
              </a:defRPr>
            </a:lvl1pPr>
          </a:lstStyle>
          <a:p>
            <a:pPr>
              <a:defRPr/>
            </a:pPr>
            <a:r>
              <a:rPr lang="de-DE"/>
              <a:t>Titel der Veranstaltung</a:t>
            </a:r>
          </a:p>
        </p:txBody>
      </p:sp>
    </p:spTree>
    <p:extLst>
      <p:ext uri="{BB962C8B-B14F-4D97-AF65-F5344CB8AC3E}">
        <p14:creationId xmlns:p14="http://schemas.microsoft.com/office/powerpoint/2010/main" val="3490970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1_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7"/>
            <a:ext cx="7772400" cy="1470025"/>
          </a:xfrm>
          <a:prstGeom prst="rect">
            <a:avLst/>
          </a:prstGeom>
        </p:spPr>
        <p:txBody>
          <a:bodyPr lIns="38405" tIns="19202" rIns="38405" bIns="19202"/>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lIns="38405" tIns="19202" rIns="38405" bIns="19202"/>
          <a:lstStyle>
            <a:lvl1pPr marL="0" indent="0" algn="ctr">
              <a:buNone/>
              <a:defRPr>
                <a:solidFill>
                  <a:schemeClr val="tx1">
                    <a:tint val="75000"/>
                  </a:schemeClr>
                </a:solidFill>
              </a:defRPr>
            </a:lvl1pPr>
            <a:lvl2pPr marL="457180" indent="0" algn="ctr">
              <a:buNone/>
              <a:defRPr>
                <a:solidFill>
                  <a:schemeClr val="tx1">
                    <a:tint val="75000"/>
                  </a:schemeClr>
                </a:solidFill>
              </a:defRPr>
            </a:lvl2pPr>
            <a:lvl3pPr marL="914360" indent="0" algn="ctr">
              <a:buNone/>
              <a:defRPr>
                <a:solidFill>
                  <a:schemeClr val="tx1">
                    <a:tint val="75000"/>
                  </a:schemeClr>
                </a:solidFill>
              </a:defRPr>
            </a:lvl3pPr>
            <a:lvl4pPr marL="1371540" indent="0" algn="ctr">
              <a:buNone/>
              <a:defRPr>
                <a:solidFill>
                  <a:schemeClr val="tx1">
                    <a:tint val="75000"/>
                  </a:schemeClr>
                </a:solidFill>
              </a:defRPr>
            </a:lvl4pPr>
            <a:lvl5pPr marL="1828720" indent="0" algn="ctr">
              <a:buNone/>
              <a:defRPr>
                <a:solidFill>
                  <a:schemeClr val="tx1">
                    <a:tint val="75000"/>
                  </a:schemeClr>
                </a:solidFill>
              </a:defRPr>
            </a:lvl5pPr>
            <a:lvl6pPr marL="2285900" indent="0" algn="ctr">
              <a:buNone/>
              <a:defRPr>
                <a:solidFill>
                  <a:schemeClr val="tx1">
                    <a:tint val="75000"/>
                  </a:schemeClr>
                </a:solidFill>
              </a:defRPr>
            </a:lvl6pPr>
            <a:lvl7pPr marL="2743080" indent="0" algn="ctr">
              <a:buNone/>
              <a:defRPr>
                <a:solidFill>
                  <a:schemeClr val="tx1">
                    <a:tint val="75000"/>
                  </a:schemeClr>
                </a:solidFill>
              </a:defRPr>
            </a:lvl7pPr>
            <a:lvl8pPr marL="3200258" indent="0" algn="ctr">
              <a:buNone/>
              <a:defRPr>
                <a:solidFill>
                  <a:schemeClr val="tx1">
                    <a:tint val="75000"/>
                  </a:schemeClr>
                </a:solidFill>
              </a:defRPr>
            </a:lvl8pPr>
            <a:lvl9pPr marL="3657439"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a:xfrm>
            <a:off x="457200" y="6356352"/>
            <a:ext cx="2133600" cy="365125"/>
          </a:xfrm>
          <a:prstGeom prst="rect">
            <a:avLst/>
          </a:prstGeom>
        </p:spPr>
        <p:txBody>
          <a:bodyPr lIns="38405" tIns="19202" rIns="38405" bIns="19202"/>
          <a:lstStyle/>
          <a:p>
            <a:fld id="{BC1C5354-D3A0-4FF5-B4E3-9E1B6E5F9CE1}" type="datetimeFigureOut">
              <a:rPr lang="de-DE" smtClean="0">
                <a:solidFill>
                  <a:prstClr val="black">
                    <a:tint val="75000"/>
                  </a:prstClr>
                </a:solidFill>
              </a:rPr>
              <a:pPr/>
              <a:t>22.10.2025</a:t>
            </a:fld>
            <a:endParaRPr lang="de-DE">
              <a:solidFill>
                <a:prstClr val="black">
                  <a:tint val="75000"/>
                </a:prstClr>
              </a:solidFill>
            </a:endParaRPr>
          </a:p>
        </p:txBody>
      </p:sp>
      <p:sp>
        <p:nvSpPr>
          <p:cNvPr id="5" name="Fußzeilenplatzhalter 4"/>
          <p:cNvSpPr>
            <a:spLocks noGrp="1"/>
          </p:cNvSpPr>
          <p:nvPr>
            <p:ph type="ftr" sz="quarter" idx="11"/>
          </p:nvPr>
        </p:nvSpPr>
        <p:spPr/>
        <p:txBody>
          <a:bodyPr lIns="38405" rIns="38405" bIns="19202"/>
          <a:lstStyle/>
          <a:p>
            <a:endParaRPr lang="de-DE">
              <a:solidFill>
                <a:prstClr val="black">
                  <a:tint val="75000"/>
                </a:prstClr>
              </a:solidFill>
            </a:endParaRPr>
          </a:p>
        </p:txBody>
      </p:sp>
      <p:sp>
        <p:nvSpPr>
          <p:cNvPr id="6" name="Foliennummernplatzhalter 5"/>
          <p:cNvSpPr>
            <a:spLocks noGrp="1"/>
          </p:cNvSpPr>
          <p:nvPr>
            <p:ph type="sldNum" sz="quarter" idx="12"/>
          </p:nvPr>
        </p:nvSpPr>
        <p:spPr/>
        <p:txBody>
          <a:bodyPr/>
          <a:lstStyle/>
          <a:p>
            <a:fld id="{6A3914EB-885C-4D79-8C7B-3CA75A987928}" type="slidenum">
              <a:rPr lang="de-DE" smtClean="0">
                <a:solidFill>
                  <a:prstClr val="black">
                    <a:tint val="75000"/>
                  </a:prstClr>
                </a:solidFill>
              </a:rPr>
              <a:pPr/>
              <a:t>‹Nr.›</a:t>
            </a:fld>
            <a:endParaRPr lang="de-DE">
              <a:solidFill>
                <a:prstClr val="black">
                  <a:tint val="75000"/>
                </a:prstClr>
              </a:solidFill>
            </a:endParaRPr>
          </a:p>
        </p:txBody>
      </p:sp>
    </p:spTree>
    <p:extLst>
      <p:ext uri="{BB962C8B-B14F-4D97-AF65-F5344CB8AC3E}">
        <p14:creationId xmlns:p14="http://schemas.microsoft.com/office/powerpoint/2010/main" val="15738320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blipFill dpi="0" rotWithShape="0">
          <a:blip r:embed="rId7">
            <a:lum/>
          </a:blip>
          <a:srcRect/>
          <a:stretch>
            <a:fillRect/>
          </a:stretch>
        </a:blipFill>
        <a:effectLst/>
      </p:bgPr>
    </p:bg>
    <p:spTree>
      <p:nvGrpSpPr>
        <p:cNvPr id="1" name=""/>
        <p:cNvGrpSpPr/>
        <p:nvPr/>
      </p:nvGrpSpPr>
      <p:grpSpPr>
        <a:xfrm>
          <a:off x="0" y="0"/>
          <a:ext cx="0" cy="0"/>
          <a:chOff x="0" y="0"/>
          <a:chExt cx="0" cy="0"/>
        </a:xfrm>
      </p:grpSpPr>
      <p:sp>
        <p:nvSpPr>
          <p:cNvPr id="3" name="Rectangle 3"/>
          <p:cNvSpPr>
            <a:spLocks noGrp="1"/>
          </p:cNvSpPr>
          <p:nvPr>
            <p:ph type="sldNum" sz="quarter" idx="4"/>
          </p:nvPr>
        </p:nvSpPr>
        <p:spPr bwMode="auto">
          <a:xfrm>
            <a:off x="8640000" y="6660000"/>
            <a:ext cx="345600" cy="18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0" tIns="0" rIns="0" bIns="0" numCol="1" anchor="t" anchorCtr="0" compatLnSpc="1">
            <a:prstTxWarp prst="textNoShape">
              <a:avLst/>
            </a:prstTxWarp>
          </a:bodyPr>
          <a:lstStyle>
            <a:lvl1pPr algn="r" eaLnBrk="1">
              <a:defRPr sz="1000">
                <a:solidFill>
                  <a:schemeClr val="tx1"/>
                </a:solidFill>
                <a:latin typeface="+mj-lt"/>
                <a:cs typeface="+mn-cs"/>
                <a:sym typeface="Arial" panose="020B0604020202020204" pitchFamily="34" charset="0"/>
              </a:defRPr>
            </a:lvl1pPr>
          </a:lstStyle>
          <a:p>
            <a:pPr>
              <a:defRPr/>
            </a:pPr>
            <a:fld id="{E42BEB3F-08D9-49EF-B61F-64B0AC4A9AB9}" type="slidenum">
              <a:rPr lang="de-DE" altLang="de-DE" smtClean="0"/>
              <a:pPr>
                <a:defRPr/>
              </a:pPr>
              <a:t>‹Nr.›</a:t>
            </a:fld>
            <a:endParaRPr lang="de-DE" altLang="de-DE" dirty="0"/>
          </a:p>
        </p:txBody>
      </p:sp>
      <p:sp>
        <p:nvSpPr>
          <p:cNvPr id="4" name="Rectangle 1"/>
          <p:cNvSpPr>
            <a:spLocks/>
          </p:cNvSpPr>
          <p:nvPr userDrawn="1"/>
        </p:nvSpPr>
        <p:spPr bwMode="auto">
          <a:xfrm>
            <a:off x="152400" y="6654800"/>
            <a:ext cx="591509" cy="1538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cmpd="sng">
                <a:solidFill>
                  <a:srgbClr val="000000"/>
                </a:solidFill>
                <a:prstDash val="solid"/>
                <a:miter lim="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457200">
              <a:defRPr sz="1400">
                <a:solidFill>
                  <a:srgbClr val="004F8F"/>
                </a:solidFill>
                <a:latin typeface="Georgia" panose="02040502050405020303" pitchFamily="18" charset="0"/>
                <a:ea typeface="Georgia" panose="02040502050405020303" pitchFamily="18" charset="0"/>
                <a:cs typeface="Georgia" panose="02040502050405020303" pitchFamily="18" charset="0"/>
                <a:sym typeface="Georgia" panose="02040502050405020303" pitchFamily="18" charset="0"/>
              </a:defRPr>
            </a:lvl1pPr>
            <a:lvl2pPr defTabSz="457200">
              <a:defRPr sz="1400">
                <a:solidFill>
                  <a:srgbClr val="004F8F"/>
                </a:solidFill>
                <a:latin typeface="Georgia" panose="02040502050405020303" pitchFamily="18" charset="0"/>
                <a:ea typeface="Georgia" panose="02040502050405020303" pitchFamily="18" charset="0"/>
                <a:cs typeface="Georgia" panose="02040502050405020303" pitchFamily="18" charset="0"/>
                <a:sym typeface="Georgia" panose="02040502050405020303" pitchFamily="18" charset="0"/>
              </a:defRPr>
            </a:lvl2pPr>
            <a:lvl3pPr defTabSz="457200">
              <a:defRPr sz="1400">
                <a:solidFill>
                  <a:srgbClr val="004F8F"/>
                </a:solidFill>
                <a:latin typeface="Georgia" panose="02040502050405020303" pitchFamily="18" charset="0"/>
                <a:ea typeface="Georgia" panose="02040502050405020303" pitchFamily="18" charset="0"/>
                <a:cs typeface="Georgia" panose="02040502050405020303" pitchFamily="18" charset="0"/>
                <a:sym typeface="Georgia" panose="02040502050405020303" pitchFamily="18" charset="0"/>
              </a:defRPr>
            </a:lvl3pPr>
            <a:lvl4pPr defTabSz="457200">
              <a:defRPr sz="1400">
                <a:solidFill>
                  <a:srgbClr val="004F8F"/>
                </a:solidFill>
                <a:latin typeface="Georgia" panose="02040502050405020303" pitchFamily="18" charset="0"/>
                <a:ea typeface="Georgia" panose="02040502050405020303" pitchFamily="18" charset="0"/>
                <a:cs typeface="Georgia" panose="02040502050405020303" pitchFamily="18" charset="0"/>
                <a:sym typeface="Georgia" panose="02040502050405020303" pitchFamily="18" charset="0"/>
              </a:defRPr>
            </a:lvl4pPr>
            <a:lvl5pPr defTabSz="457200">
              <a:defRPr sz="1400">
                <a:solidFill>
                  <a:srgbClr val="004F8F"/>
                </a:solidFill>
                <a:latin typeface="Georgia" panose="02040502050405020303" pitchFamily="18" charset="0"/>
                <a:ea typeface="Georgia" panose="02040502050405020303" pitchFamily="18" charset="0"/>
                <a:cs typeface="Georgia" panose="02040502050405020303" pitchFamily="18" charset="0"/>
                <a:sym typeface="Georgia" panose="02040502050405020303" pitchFamily="18" charset="0"/>
              </a:defRPr>
            </a:lvl5pPr>
            <a:lvl6pPr marL="457200" indent="1828800" defTabSz="457200" fontAlgn="base" hangingPunct="0">
              <a:spcBef>
                <a:spcPct val="0"/>
              </a:spcBef>
              <a:spcAft>
                <a:spcPct val="0"/>
              </a:spcAft>
              <a:defRPr sz="1400">
                <a:solidFill>
                  <a:srgbClr val="004F8F"/>
                </a:solidFill>
                <a:latin typeface="Georgia" panose="02040502050405020303" pitchFamily="18" charset="0"/>
                <a:ea typeface="Georgia" panose="02040502050405020303" pitchFamily="18" charset="0"/>
                <a:cs typeface="Georgia" panose="02040502050405020303" pitchFamily="18" charset="0"/>
                <a:sym typeface="Georgia" panose="02040502050405020303" pitchFamily="18" charset="0"/>
              </a:defRPr>
            </a:lvl6pPr>
            <a:lvl7pPr marL="914400" indent="1828800" defTabSz="457200" fontAlgn="base" hangingPunct="0">
              <a:spcBef>
                <a:spcPct val="0"/>
              </a:spcBef>
              <a:spcAft>
                <a:spcPct val="0"/>
              </a:spcAft>
              <a:defRPr sz="1400">
                <a:solidFill>
                  <a:srgbClr val="004F8F"/>
                </a:solidFill>
                <a:latin typeface="Georgia" panose="02040502050405020303" pitchFamily="18" charset="0"/>
                <a:ea typeface="Georgia" panose="02040502050405020303" pitchFamily="18" charset="0"/>
                <a:cs typeface="Georgia" panose="02040502050405020303" pitchFamily="18" charset="0"/>
                <a:sym typeface="Georgia" panose="02040502050405020303" pitchFamily="18" charset="0"/>
              </a:defRPr>
            </a:lvl7pPr>
            <a:lvl8pPr marL="1371600" indent="1828800" defTabSz="457200" fontAlgn="base" hangingPunct="0">
              <a:spcBef>
                <a:spcPct val="0"/>
              </a:spcBef>
              <a:spcAft>
                <a:spcPct val="0"/>
              </a:spcAft>
              <a:defRPr sz="1400">
                <a:solidFill>
                  <a:srgbClr val="004F8F"/>
                </a:solidFill>
                <a:latin typeface="Georgia" panose="02040502050405020303" pitchFamily="18" charset="0"/>
                <a:ea typeface="Georgia" panose="02040502050405020303" pitchFamily="18" charset="0"/>
                <a:cs typeface="Georgia" panose="02040502050405020303" pitchFamily="18" charset="0"/>
                <a:sym typeface="Georgia" panose="02040502050405020303" pitchFamily="18" charset="0"/>
              </a:defRPr>
            </a:lvl8pPr>
            <a:lvl9pPr marL="1828800" indent="1828800" defTabSz="457200" fontAlgn="base" hangingPunct="0">
              <a:spcBef>
                <a:spcPct val="0"/>
              </a:spcBef>
              <a:spcAft>
                <a:spcPct val="0"/>
              </a:spcAft>
              <a:defRPr sz="1400">
                <a:solidFill>
                  <a:srgbClr val="004F8F"/>
                </a:solidFill>
                <a:latin typeface="Georgia" panose="02040502050405020303" pitchFamily="18" charset="0"/>
                <a:ea typeface="Georgia" panose="02040502050405020303" pitchFamily="18" charset="0"/>
                <a:cs typeface="Georgia" panose="02040502050405020303" pitchFamily="18" charset="0"/>
                <a:sym typeface="Georgia" panose="02040502050405020303" pitchFamily="18" charset="0"/>
              </a:defRPr>
            </a:lvl9pPr>
          </a:lstStyle>
          <a:p>
            <a:pPr eaLnBrk="1">
              <a:defRPr/>
            </a:pPr>
            <a:fld id="{B1653117-B3F9-4AC9-9C1A-504184EEB33D}" type="datetime4">
              <a:rPr lang="de-DE" altLang="de-DE" sz="1000" smtClean="0">
                <a:solidFill>
                  <a:schemeClr val="tx1"/>
                </a:solidFill>
                <a:latin typeface="+mj-lt"/>
              </a:rPr>
              <a:pPr eaLnBrk="1">
                <a:defRPr/>
              </a:pPr>
              <a:t>22. Oktober 2025</a:t>
            </a:fld>
            <a:endParaRPr lang="de-DE" altLang="de-DE" sz="1000" dirty="0">
              <a:solidFill>
                <a:schemeClr val="tx1"/>
              </a:solidFill>
              <a:latin typeface="+mj-lt"/>
            </a:endParaRPr>
          </a:p>
        </p:txBody>
      </p:sp>
      <p:sp>
        <p:nvSpPr>
          <p:cNvPr id="6" name="Fußzeilenplatzhalter 2"/>
          <p:cNvSpPr>
            <a:spLocks noGrp="1"/>
          </p:cNvSpPr>
          <p:nvPr>
            <p:ph type="ftr" sz="quarter" idx="3"/>
          </p:nvPr>
        </p:nvSpPr>
        <p:spPr>
          <a:xfrm>
            <a:off x="1116013" y="6654799"/>
            <a:ext cx="7056437" cy="168275"/>
          </a:xfrm>
          <a:prstGeom prst="rect">
            <a:avLst/>
          </a:prstGeom>
        </p:spPr>
        <p:txBody>
          <a:bodyPr tIns="0"/>
          <a:lstStyle>
            <a:lvl1pPr algn="l">
              <a:defRPr sz="1000">
                <a:solidFill>
                  <a:schemeClr val="tx2"/>
                </a:solidFill>
                <a:latin typeface="Arial Narrow" panose="020B0606020202030204" pitchFamily="34" charset="0"/>
              </a:defRPr>
            </a:lvl1pPr>
          </a:lstStyle>
          <a:p>
            <a:pPr>
              <a:defRPr/>
            </a:pPr>
            <a:r>
              <a:rPr lang="de-DE"/>
              <a:t>Titel der Veranstaltung</a:t>
            </a:r>
          </a:p>
        </p:txBody>
      </p:sp>
    </p:spTree>
    <p:extLst>
      <p:ext uri="{BB962C8B-B14F-4D97-AF65-F5344CB8AC3E}">
        <p14:creationId xmlns:p14="http://schemas.microsoft.com/office/powerpoint/2010/main" val="4208879762"/>
      </p:ext>
    </p:extLst>
  </p:cSld>
  <p:clrMap bg1="lt1" tx1="dk1" bg2="lt2" tx2="dk2" accent1="accent1" accent2="accent2" accent3="accent3" accent4="accent4" accent5="accent5" accent6="accent6" hlink="hlink" folHlink="folHlink"/>
  <p:sldLayoutIdLst>
    <p:sldLayoutId id="2147484091" r:id="rId1"/>
    <p:sldLayoutId id="2147484092" r:id="rId2"/>
    <p:sldLayoutId id="2147484093" r:id="rId3"/>
    <p:sldLayoutId id="2147484095" r:id="rId4"/>
    <p:sldLayoutId id="2147484096" r:id="rId5"/>
  </p:sldLayoutIdLst>
  <p:hf hdr="0" dt="0"/>
  <p:txStyles>
    <p:titleStyle>
      <a:lvl1pPr algn="l" rtl="0" eaLnBrk="0" fontAlgn="base" hangingPunct="0">
        <a:spcBef>
          <a:spcPct val="0"/>
        </a:spcBef>
        <a:spcAft>
          <a:spcPct val="0"/>
        </a:spcAft>
        <a:defRPr kern="1200">
          <a:solidFill>
            <a:srgbClr val="004F8F"/>
          </a:solidFill>
          <a:latin typeface="+mj-lt"/>
          <a:ea typeface="+mj-ea"/>
          <a:cs typeface="+mj-cs"/>
          <a:sym typeface="Arial Narrow" panose="020B0606020202030204" pitchFamily="34" charset="0"/>
        </a:defRPr>
      </a:lvl1pPr>
      <a:lvl2pPr algn="l" rtl="0" eaLnBrk="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2pPr>
      <a:lvl3pPr algn="l" rtl="0" eaLnBrk="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3pPr>
      <a:lvl4pPr algn="l" rtl="0" eaLnBrk="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4pPr>
      <a:lvl5pPr algn="l" rtl="0" eaLnBrk="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5pPr>
      <a:lvl6pPr marL="457200" algn="l" rtl="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6pPr>
      <a:lvl7pPr marL="914400" algn="l" rtl="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7pPr>
      <a:lvl8pPr marL="1371600" algn="l" rtl="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8pPr>
      <a:lvl9pPr marL="1828800" algn="l" rtl="0" fontAlgn="base" hangingPunct="0">
        <a:spcBef>
          <a:spcPct val="0"/>
        </a:spcBef>
        <a:spcAft>
          <a:spcPct val="0"/>
        </a:spcAft>
        <a:defRPr>
          <a:solidFill>
            <a:srgbClr val="004F8F"/>
          </a:solidFill>
          <a:latin typeface="Arial Narrow" panose="020B0606020202030204" pitchFamily="34" charset="0"/>
          <a:ea typeface="Arial Narrow" panose="020B0606020202030204" pitchFamily="34" charset="0"/>
          <a:cs typeface="Arial Narrow" panose="020B0606020202030204" pitchFamily="34" charset="0"/>
          <a:sym typeface="Arial Narrow" panose="020B0606020202030204" pitchFamily="34" charset="0"/>
        </a:defRPr>
      </a:lvl9pPr>
    </p:titleStyle>
    <p:bodyStyle>
      <a:lvl1pPr marL="342900" indent="-342900" algn="l" rtl="0" eaLnBrk="0" fontAlgn="base" hangingPunct="0">
        <a:spcBef>
          <a:spcPts val="300"/>
        </a:spcBef>
        <a:spcAft>
          <a:spcPct val="0"/>
        </a:spcAft>
        <a:defRPr sz="1600" kern="1200">
          <a:solidFill>
            <a:srgbClr val="000000"/>
          </a:solidFill>
          <a:latin typeface="+mn-lt"/>
          <a:ea typeface="+mn-ea"/>
          <a:cs typeface="+mn-cs"/>
          <a:sym typeface="Arial" panose="020B0604020202020204" pitchFamily="34" charset="0"/>
        </a:defRPr>
      </a:lvl1pPr>
      <a:lvl2pPr marL="417513" indent="-236538" algn="l" rtl="0" eaLnBrk="0" fontAlgn="base" hangingPunct="0">
        <a:spcBef>
          <a:spcPts val="300"/>
        </a:spcBef>
        <a:spcAft>
          <a:spcPct val="0"/>
        </a:spcAft>
        <a:buSzPct val="100000"/>
        <a:buChar char="•"/>
        <a:defRPr sz="1600" kern="1200">
          <a:solidFill>
            <a:srgbClr val="000000"/>
          </a:solidFill>
          <a:latin typeface="+mn-lt"/>
          <a:ea typeface="+mn-ea"/>
          <a:cs typeface="+mn-cs"/>
          <a:sym typeface="Arial" panose="020B0604020202020204" pitchFamily="34" charset="0"/>
        </a:defRPr>
      </a:lvl2pPr>
      <a:lvl3pPr marL="687388" indent="-241300" algn="l" rtl="0" eaLnBrk="0" fontAlgn="base" hangingPunct="0">
        <a:spcBef>
          <a:spcPts val="300"/>
        </a:spcBef>
        <a:spcAft>
          <a:spcPct val="0"/>
        </a:spcAft>
        <a:buSzPct val="100000"/>
        <a:buChar char="–"/>
        <a:defRPr sz="1600" kern="1200">
          <a:solidFill>
            <a:srgbClr val="000000"/>
          </a:solidFill>
          <a:latin typeface="+mn-lt"/>
          <a:ea typeface="+mn-ea"/>
          <a:cs typeface="+mn-cs"/>
          <a:sym typeface="Arial" panose="020B0604020202020204" pitchFamily="34" charset="0"/>
        </a:defRPr>
      </a:lvl3pPr>
      <a:lvl4pPr marL="955675" indent="-241300" algn="l" rtl="0" eaLnBrk="0" fontAlgn="base" hangingPunct="0">
        <a:spcBef>
          <a:spcPts val="300"/>
        </a:spcBef>
        <a:spcAft>
          <a:spcPct val="0"/>
        </a:spcAft>
        <a:buSzPct val="100000"/>
        <a:buChar char="–"/>
        <a:defRPr sz="1600" kern="1200">
          <a:solidFill>
            <a:srgbClr val="000000"/>
          </a:solidFill>
          <a:latin typeface="+mn-lt"/>
          <a:ea typeface="+mn-ea"/>
          <a:cs typeface="+mn-cs"/>
          <a:sym typeface="Arial" panose="020B0604020202020204" pitchFamily="34" charset="0"/>
        </a:defRPr>
      </a:lvl4pPr>
      <a:lvl5pPr marL="1227138" indent="-238125" algn="l" rtl="0" eaLnBrk="0" fontAlgn="base" hangingPunct="0">
        <a:spcBef>
          <a:spcPts val="300"/>
        </a:spcBef>
        <a:spcAft>
          <a:spcPct val="0"/>
        </a:spcAft>
        <a:buSzPct val="100000"/>
        <a:buChar char="–"/>
        <a:defRPr sz="1600" kern="1200">
          <a:solidFill>
            <a:srgbClr val="000000"/>
          </a:solidFill>
          <a:latin typeface="+mn-lt"/>
          <a:ea typeface="+mn-ea"/>
          <a:cs typeface="+mn-cs"/>
          <a:sym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567F71-C98A-A412-1144-1B2157101A73}"/>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A85D9BB1-67BF-2515-A9B6-E190BFAE057A}"/>
              </a:ext>
            </a:extLst>
          </p:cNvPr>
          <p:cNvSpPr>
            <a:spLocks noGrp="1"/>
          </p:cNvSpPr>
          <p:nvPr>
            <p:ph idx="1"/>
          </p:nvPr>
        </p:nvSpPr>
        <p:spPr>
          <a:xfrm>
            <a:off x="628650" y="1988840"/>
            <a:ext cx="8119814" cy="4464496"/>
          </a:xfrm>
        </p:spPr>
        <p:txBody>
          <a:bodyPr/>
          <a:lstStyle/>
          <a:p>
            <a:pPr algn="ctr"/>
            <a:r>
              <a:rPr lang="es-ES" sz="3200" b="1" dirty="0">
                <a:latin typeface="Arial" pitchFamily="34" charset="0"/>
                <a:cs typeface="Arial" pitchFamily="34" charset="0"/>
              </a:rPr>
              <a:t>Demokratieschutz durch Repression?</a:t>
            </a:r>
          </a:p>
          <a:p>
            <a:pPr algn="ctr"/>
            <a:r>
              <a:rPr lang="es-ES" sz="3200" b="1" dirty="0">
                <a:latin typeface="Arial" pitchFamily="34" charset="0"/>
                <a:cs typeface="Arial" pitchFamily="34" charset="0"/>
              </a:rPr>
              <a:t>Konzepte und Probleme der </a:t>
            </a:r>
          </a:p>
          <a:p>
            <a:pPr algn="ctr"/>
            <a:r>
              <a:rPr lang="es-ES" sz="3200" b="1" dirty="0">
                <a:latin typeface="Arial" pitchFamily="34" charset="0"/>
                <a:cs typeface="Arial" pitchFamily="34" charset="0"/>
              </a:rPr>
              <a:t>‘wehrhaften Demokratie’</a:t>
            </a:r>
            <a:br>
              <a:rPr lang="es-ES" sz="3200" b="1" dirty="0">
                <a:latin typeface="Arial" pitchFamily="34" charset="0"/>
                <a:cs typeface="Arial" pitchFamily="34" charset="0"/>
              </a:rPr>
            </a:br>
            <a:endParaRPr lang="es-ES" sz="3200" b="1" dirty="0">
              <a:latin typeface="Arial" pitchFamily="34" charset="0"/>
              <a:cs typeface="Arial" pitchFamily="34" charset="0"/>
            </a:endParaRPr>
          </a:p>
          <a:p>
            <a:pPr algn="ctr"/>
            <a:br>
              <a:rPr lang="es-ES" sz="3600" b="1" dirty="0">
                <a:latin typeface="Arial" pitchFamily="34" charset="0"/>
                <a:cs typeface="Arial" pitchFamily="34" charset="0"/>
              </a:rPr>
            </a:br>
            <a:r>
              <a:rPr lang="es-ES" sz="2800" b="1" dirty="0">
                <a:latin typeface="Arial" pitchFamily="34" charset="0"/>
                <a:cs typeface="Arial" pitchFamily="34" charset="0"/>
              </a:rPr>
              <a:t>Hans-Jürgen Puhle</a:t>
            </a:r>
            <a:br>
              <a:rPr lang="es-ES" sz="3600" b="1" dirty="0">
                <a:latin typeface="Arial" pitchFamily="34" charset="0"/>
                <a:cs typeface="Arial" pitchFamily="34" charset="0"/>
              </a:rPr>
            </a:br>
            <a:br>
              <a:rPr lang="es-ES" sz="2800" b="1" dirty="0">
                <a:latin typeface="Arial" pitchFamily="34" charset="0"/>
                <a:cs typeface="Arial" pitchFamily="34" charset="0"/>
              </a:rPr>
            </a:br>
            <a:r>
              <a:rPr lang="es-ES" b="1" dirty="0">
                <a:latin typeface="Arial" pitchFamily="34" charset="0"/>
                <a:cs typeface="Arial" pitchFamily="34" charset="0"/>
              </a:rPr>
              <a:t>Institut für Politikwissenschaft</a:t>
            </a:r>
            <a:br>
              <a:rPr lang="es-ES" b="1" dirty="0">
                <a:latin typeface="Arial" pitchFamily="34" charset="0"/>
                <a:cs typeface="Arial" pitchFamily="34" charset="0"/>
              </a:rPr>
            </a:br>
            <a:r>
              <a:rPr lang="es-ES" b="1" dirty="0">
                <a:latin typeface="Arial" pitchFamily="34" charset="0"/>
                <a:cs typeface="Arial" pitchFamily="34" charset="0"/>
              </a:rPr>
              <a:t>Goethe Universität Frankfurt am Main</a:t>
            </a:r>
            <a:endParaRPr lang="de-DE" b="1" dirty="0"/>
          </a:p>
        </p:txBody>
      </p:sp>
      <p:sp>
        <p:nvSpPr>
          <p:cNvPr id="4" name="Foliennummernplatzhalter 3">
            <a:extLst>
              <a:ext uri="{FF2B5EF4-FFF2-40B4-BE49-F238E27FC236}">
                <a16:creationId xmlns:a16="http://schemas.microsoft.com/office/drawing/2014/main" id="{385AFBF1-26C4-2146-73CC-47D5EDC73A44}"/>
              </a:ext>
            </a:extLst>
          </p:cNvPr>
          <p:cNvSpPr>
            <a:spLocks noGrp="1"/>
          </p:cNvSpPr>
          <p:nvPr>
            <p:ph type="sldNum" sz="quarter" idx="4"/>
          </p:nvPr>
        </p:nvSpPr>
        <p:spPr/>
        <p:txBody>
          <a:bodyPr/>
          <a:lstStyle/>
          <a:p>
            <a:pPr>
              <a:defRPr/>
            </a:pPr>
            <a:fld id="{E42BEB3F-08D9-49EF-B61F-64B0AC4A9AB9}" type="slidenum">
              <a:rPr lang="de-DE" altLang="de-DE" smtClean="0"/>
              <a:pPr>
                <a:defRPr/>
              </a:pPr>
              <a:t>1</a:t>
            </a:fld>
            <a:endParaRPr lang="de-DE" altLang="de-DE" dirty="0"/>
          </a:p>
        </p:txBody>
      </p:sp>
      <p:sp>
        <p:nvSpPr>
          <p:cNvPr id="5" name="Fußzeilenplatzhalter 4">
            <a:extLst>
              <a:ext uri="{FF2B5EF4-FFF2-40B4-BE49-F238E27FC236}">
                <a16:creationId xmlns:a16="http://schemas.microsoft.com/office/drawing/2014/main" id="{029A78B3-A171-C420-8D6C-A09C9E8A0BDA}"/>
              </a:ext>
            </a:extLst>
          </p:cNvPr>
          <p:cNvSpPr>
            <a:spLocks noGrp="1"/>
          </p:cNvSpPr>
          <p:nvPr>
            <p:ph type="ftr" sz="quarter" idx="3"/>
          </p:nvPr>
        </p:nvSpPr>
        <p:spPr/>
        <p:txBody>
          <a:bodyPr/>
          <a:lstStyle/>
          <a:p>
            <a:pPr>
              <a:defRPr/>
            </a:pPr>
            <a:r>
              <a:rPr lang="de-DE"/>
              <a:t>Titel der Veranstaltung</a:t>
            </a:r>
          </a:p>
        </p:txBody>
      </p:sp>
    </p:spTree>
    <p:extLst>
      <p:ext uri="{BB962C8B-B14F-4D97-AF65-F5344CB8AC3E}">
        <p14:creationId xmlns:p14="http://schemas.microsoft.com/office/powerpoint/2010/main" val="17195584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B53E32-1B01-D228-AC5D-B5D4EBD19B26}"/>
              </a:ext>
            </a:extLst>
          </p:cNvPr>
          <p:cNvSpPr>
            <a:spLocks noGrp="1"/>
          </p:cNvSpPr>
          <p:nvPr>
            <p:ph type="title"/>
          </p:nvPr>
        </p:nvSpPr>
        <p:spPr/>
        <p:txBody>
          <a:bodyPr/>
          <a:lstStyle/>
          <a:p>
            <a:r>
              <a:rPr lang="de-DE" dirty="0"/>
              <a:t>Militant </a:t>
            </a:r>
            <a:r>
              <a:rPr lang="de-DE" dirty="0" err="1"/>
              <a:t>democracy</a:t>
            </a:r>
            <a:endParaRPr lang="de-DE" dirty="0"/>
          </a:p>
        </p:txBody>
      </p:sp>
      <p:sp>
        <p:nvSpPr>
          <p:cNvPr id="3" name="Inhaltsplatzhalter 2">
            <a:extLst>
              <a:ext uri="{FF2B5EF4-FFF2-40B4-BE49-F238E27FC236}">
                <a16:creationId xmlns:a16="http://schemas.microsoft.com/office/drawing/2014/main" id="{40257D08-3B9B-861E-BE19-7738B246DB86}"/>
              </a:ext>
            </a:extLst>
          </p:cNvPr>
          <p:cNvSpPr>
            <a:spLocks noGrp="1"/>
          </p:cNvSpPr>
          <p:nvPr>
            <p:ph idx="1"/>
          </p:nvPr>
        </p:nvSpPr>
        <p:spPr>
          <a:xfrm>
            <a:off x="637442" y="548680"/>
            <a:ext cx="8119814" cy="5544056"/>
          </a:xfrm>
        </p:spPr>
        <p:txBody>
          <a:bodyPr/>
          <a:lstStyle/>
          <a:p>
            <a:endParaRPr lang="de-DE" sz="2400" b="1" dirty="0"/>
          </a:p>
          <a:p>
            <a:r>
              <a:rPr lang="de-DE" sz="2400" b="1" dirty="0"/>
              <a:t>		Parteiverbot nach Art. 21 Abs. 2 GG</a:t>
            </a:r>
          </a:p>
          <a:p>
            <a:r>
              <a:rPr lang="de-DE" sz="2400" b="1" dirty="0"/>
              <a:t>		bisher sechsmal beantragt, zweimal verhängt:</a:t>
            </a:r>
          </a:p>
          <a:p>
            <a:r>
              <a:rPr lang="de-DE" sz="2400" b="1" dirty="0"/>
              <a:t>	</a:t>
            </a:r>
          </a:p>
          <a:p>
            <a:r>
              <a:rPr lang="de-DE" sz="2400" b="1" dirty="0"/>
              <a:t>		1952 Sozialistische Reichspartei (SRP)</a:t>
            </a:r>
          </a:p>
          <a:p>
            <a:r>
              <a:rPr lang="de-DE" sz="2400" b="1" dirty="0"/>
              <a:t>		1956 Kommunistische Partei Deutschlands (KPD)</a:t>
            </a:r>
          </a:p>
          <a:p>
            <a:r>
              <a:rPr lang="de-DE" sz="2400" b="1" dirty="0"/>
              <a:t>	 		(Prozessdauer 5 Jahre)</a:t>
            </a:r>
          </a:p>
          <a:p>
            <a:endParaRPr lang="de-DE" sz="2400" b="1" dirty="0"/>
          </a:p>
          <a:p>
            <a:r>
              <a:rPr lang="de-DE" sz="2400" b="1" dirty="0"/>
              <a:t>		letztes gescheitertes Verfahren:</a:t>
            </a:r>
          </a:p>
          <a:p>
            <a:r>
              <a:rPr lang="de-DE" sz="2400" b="1" dirty="0"/>
              <a:t>		2017 Nationaldemokratische Partei Deutschlands (NPD)</a:t>
            </a:r>
          </a:p>
          <a:p>
            <a:r>
              <a:rPr lang="de-DE" sz="2400" b="1" dirty="0"/>
              <a:t>			(Prozessdauer 5 Jahre)</a:t>
            </a:r>
          </a:p>
          <a:p>
            <a:endParaRPr lang="de-DE" sz="2400" b="1" dirty="0"/>
          </a:p>
          <a:p>
            <a:r>
              <a:rPr lang="de-DE" sz="2400" b="1" dirty="0"/>
              <a:t>		&gt; 	Das ‚Potentialitätsargument‘</a:t>
            </a:r>
          </a:p>
        </p:txBody>
      </p:sp>
      <p:sp>
        <p:nvSpPr>
          <p:cNvPr id="4" name="Foliennummernplatzhalter 3">
            <a:extLst>
              <a:ext uri="{FF2B5EF4-FFF2-40B4-BE49-F238E27FC236}">
                <a16:creationId xmlns:a16="http://schemas.microsoft.com/office/drawing/2014/main" id="{09FAA58E-715D-59D2-929C-F5091B831A8B}"/>
              </a:ext>
            </a:extLst>
          </p:cNvPr>
          <p:cNvSpPr>
            <a:spLocks noGrp="1"/>
          </p:cNvSpPr>
          <p:nvPr>
            <p:ph type="sldNum" sz="quarter" idx="4"/>
          </p:nvPr>
        </p:nvSpPr>
        <p:spPr/>
        <p:txBody>
          <a:bodyPr/>
          <a:lstStyle/>
          <a:p>
            <a:pPr>
              <a:defRPr/>
            </a:pPr>
            <a:fld id="{E42BEB3F-08D9-49EF-B61F-64B0AC4A9AB9}" type="slidenum">
              <a:rPr lang="de-DE" altLang="de-DE" smtClean="0"/>
              <a:pPr>
                <a:defRPr/>
              </a:pPr>
              <a:t>10</a:t>
            </a:fld>
            <a:endParaRPr lang="de-DE" altLang="de-DE" dirty="0"/>
          </a:p>
        </p:txBody>
      </p:sp>
      <p:sp>
        <p:nvSpPr>
          <p:cNvPr id="5" name="Fußzeilenplatzhalter 4">
            <a:extLst>
              <a:ext uri="{FF2B5EF4-FFF2-40B4-BE49-F238E27FC236}">
                <a16:creationId xmlns:a16="http://schemas.microsoft.com/office/drawing/2014/main" id="{349C24C0-04E5-E960-EA61-ECF2602AAA13}"/>
              </a:ext>
            </a:extLst>
          </p:cNvPr>
          <p:cNvSpPr>
            <a:spLocks noGrp="1"/>
          </p:cNvSpPr>
          <p:nvPr>
            <p:ph type="ftr" sz="quarter" idx="3"/>
          </p:nvPr>
        </p:nvSpPr>
        <p:spPr/>
        <p:txBody>
          <a:bodyPr/>
          <a:lstStyle/>
          <a:p>
            <a:pPr>
              <a:defRPr/>
            </a:pPr>
            <a:r>
              <a:rPr lang="de-DE"/>
              <a:t>Titel der Veranstaltung</a:t>
            </a:r>
          </a:p>
        </p:txBody>
      </p:sp>
    </p:spTree>
    <p:extLst>
      <p:ext uri="{BB962C8B-B14F-4D97-AF65-F5344CB8AC3E}">
        <p14:creationId xmlns:p14="http://schemas.microsoft.com/office/powerpoint/2010/main" val="2846943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9DFA8D-1330-9548-B573-01C6BB17A946}"/>
              </a:ext>
            </a:extLst>
          </p:cNvPr>
          <p:cNvSpPr>
            <a:spLocks noGrp="1"/>
          </p:cNvSpPr>
          <p:nvPr>
            <p:ph type="title"/>
          </p:nvPr>
        </p:nvSpPr>
        <p:spPr/>
        <p:txBody>
          <a:bodyPr/>
          <a:lstStyle/>
          <a:p>
            <a:r>
              <a:rPr lang="de-DE" dirty="0"/>
              <a:t>Militant </a:t>
            </a:r>
            <a:r>
              <a:rPr lang="de-DE" dirty="0" err="1"/>
              <a:t>democracy</a:t>
            </a:r>
            <a:endParaRPr lang="de-DE" dirty="0"/>
          </a:p>
        </p:txBody>
      </p:sp>
      <p:sp>
        <p:nvSpPr>
          <p:cNvPr id="3" name="Inhaltsplatzhalter 2">
            <a:extLst>
              <a:ext uri="{FF2B5EF4-FFF2-40B4-BE49-F238E27FC236}">
                <a16:creationId xmlns:a16="http://schemas.microsoft.com/office/drawing/2014/main" id="{CB29ABA3-E044-0B22-7748-3A3008869A74}"/>
              </a:ext>
            </a:extLst>
          </p:cNvPr>
          <p:cNvSpPr>
            <a:spLocks noGrp="1"/>
          </p:cNvSpPr>
          <p:nvPr>
            <p:ph idx="1"/>
          </p:nvPr>
        </p:nvSpPr>
        <p:spPr/>
        <p:txBody>
          <a:bodyPr/>
          <a:lstStyle/>
          <a:p>
            <a:endParaRPr lang="de-DE" dirty="0"/>
          </a:p>
          <a:p>
            <a:r>
              <a:rPr lang="de-DE" dirty="0"/>
              <a:t>					</a:t>
            </a:r>
            <a:r>
              <a:rPr lang="de-DE" sz="2400" b="1" dirty="0"/>
              <a:t>AfD</a:t>
            </a:r>
          </a:p>
          <a:p>
            <a:endParaRPr lang="de-DE" sz="2400" b="1" dirty="0"/>
          </a:p>
          <a:p>
            <a:pPr lvl="0"/>
            <a:r>
              <a:rPr lang="de-DE" sz="2400" b="1" dirty="0"/>
              <a:t>	- rechtsextremistische Protestpartei </a:t>
            </a:r>
          </a:p>
          <a:p>
            <a:pPr lvl="0"/>
            <a:r>
              <a:rPr lang="de-DE" sz="2400" b="1" dirty="0"/>
              <a:t>	- populistische Anti-System-Partei, für eine andere Republik</a:t>
            </a:r>
          </a:p>
          <a:p>
            <a:pPr lvl="0"/>
            <a:r>
              <a:rPr lang="de-DE" sz="2400" b="1" dirty="0"/>
              <a:t>	- ambivalent u. ‚semi-loyal‘ (Juan Linz) zur Demokratie </a:t>
            </a:r>
          </a:p>
          <a:p>
            <a:pPr lvl="0"/>
            <a:r>
              <a:rPr lang="de-DE" sz="2400" b="1" dirty="0"/>
              <a:t>	- in Teilen autoritär (cf. ‚Flügel’, Höcke, Kubitschek, </a:t>
            </a:r>
          </a:p>
          <a:p>
            <a:pPr lvl="0"/>
            <a:r>
              <a:rPr lang="de-DE" sz="2400" b="1" dirty="0"/>
              <a:t>       </a:t>
            </a:r>
            <a:r>
              <a:rPr lang="de-DE" sz="2400" b="1" dirty="0" err="1"/>
              <a:t>Schnellroda</a:t>
            </a:r>
            <a:r>
              <a:rPr lang="de-DE" sz="2400" b="1" dirty="0"/>
              <a:t>, etc.) </a:t>
            </a:r>
          </a:p>
          <a:p>
            <a:pPr lvl="0"/>
            <a:r>
              <a:rPr lang="de-DE" sz="2400" b="1" dirty="0"/>
              <a:t>	- konservative, reaktionäre und völkisch-nationalistische </a:t>
            </a:r>
          </a:p>
          <a:p>
            <a:pPr lvl="0"/>
            <a:r>
              <a:rPr lang="de-DE" sz="2400" b="1" dirty="0"/>
              <a:t>	  Konzepte </a:t>
            </a:r>
          </a:p>
          <a:p>
            <a:pPr lvl="0"/>
            <a:r>
              <a:rPr lang="de-DE" sz="2400" b="1" dirty="0"/>
              <a:t>	- breites ‚rechtes‘ Spektrum der Anhänger und Wähler </a:t>
            </a:r>
          </a:p>
          <a:p>
            <a:r>
              <a:rPr lang="de-DE" sz="2400" b="1" dirty="0"/>
              <a:t> </a:t>
            </a:r>
          </a:p>
          <a:p>
            <a:r>
              <a:rPr lang="de-DE" dirty="0"/>
              <a:t> </a:t>
            </a:r>
          </a:p>
          <a:p>
            <a:r>
              <a:rPr lang="de-DE" sz="2400" b="1" dirty="0"/>
              <a:t> </a:t>
            </a:r>
          </a:p>
        </p:txBody>
      </p:sp>
      <p:sp>
        <p:nvSpPr>
          <p:cNvPr id="4" name="Foliennummernplatzhalter 3">
            <a:extLst>
              <a:ext uri="{FF2B5EF4-FFF2-40B4-BE49-F238E27FC236}">
                <a16:creationId xmlns:a16="http://schemas.microsoft.com/office/drawing/2014/main" id="{E9808E1F-8C39-383F-9141-2B45F5CB5B78}"/>
              </a:ext>
            </a:extLst>
          </p:cNvPr>
          <p:cNvSpPr>
            <a:spLocks noGrp="1"/>
          </p:cNvSpPr>
          <p:nvPr>
            <p:ph type="sldNum" sz="quarter" idx="4"/>
          </p:nvPr>
        </p:nvSpPr>
        <p:spPr/>
        <p:txBody>
          <a:bodyPr/>
          <a:lstStyle/>
          <a:p>
            <a:pPr>
              <a:defRPr/>
            </a:pPr>
            <a:fld id="{E42BEB3F-08D9-49EF-B61F-64B0AC4A9AB9}" type="slidenum">
              <a:rPr lang="de-DE" altLang="de-DE" smtClean="0"/>
              <a:pPr>
                <a:defRPr/>
              </a:pPr>
              <a:t>11</a:t>
            </a:fld>
            <a:endParaRPr lang="de-DE" altLang="de-DE" dirty="0"/>
          </a:p>
        </p:txBody>
      </p:sp>
      <p:sp>
        <p:nvSpPr>
          <p:cNvPr id="5" name="Fußzeilenplatzhalter 4">
            <a:extLst>
              <a:ext uri="{FF2B5EF4-FFF2-40B4-BE49-F238E27FC236}">
                <a16:creationId xmlns:a16="http://schemas.microsoft.com/office/drawing/2014/main" id="{64A38BD2-75E7-B30F-D443-C99760479AE4}"/>
              </a:ext>
            </a:extLst>
          </p:cNvPr>
          <p:cNvSpPr>
            <a:spLocks noGrp="1"/>
          </p:cNvSpPr>
          <p:nvPr>
            <p:ph type="ftr" sz="quarter" idx="3"/>
          </p:nvPr>
        </p:nvSpPr>
        <p:spPr/>
        <p:txBody>
          <a:bodyPr/>
          <a:lstStyle/>
          <a:p>
            <a:pPr>
              <a:defRPr/>
            </a:pPr>
            <a:r>
              <a:rPr lang="de-DE"/>
              <a:t>Titel der Veranstaltung</a:t>
            </a:r>
          </a:p>
        </p:txBody>
      </p:sp>
    </p:spTree>
    <p:extLst>
      <p:ext uri="{BB962C8B-B14F-4D97-AF65-F5344CB8AC3E}">
        <p14:creationId xmlns:p14="http://schemas.microsoft.com/office/powerpoint/2010/main" val="35194596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6D6448B-C595-F6E1-594E-49365557C5F2}"/>
              </a:ext>
            </a:extLst>
          </p:cNvPr>
          <p:cNvSpPr>
            <a:spLocks noGrp="1"/>
          </p:cNvSpPr>
          <p:nvPr>
            <p:ph type="title"/>
          </p:nvPr>
        </p:nvSpPr>
        <p:spPr/>
        <p:txBody>
          <a:bodyPr/>
          <a:lstStyle/>
          <a:p>
            <a:r>
              <a:rPr lang="de-DE" dirty="0"/>
              <a:t>Militant </a:t>
            </a:r>
            <a:r>
              <a:rPr lang="de-DE" dirty="0" err="1"/>
              <a:t>democracy</a:t>
            </a:r>
            <a:endParaRPr lang="de-DE" dirty="0"/>
          </a:p>
        </p:txBody>
      </p:sp>
      <p:sp>
        <p:nvSpPr>
          <p:cNvPr id="3" name="Inhaltsplatzhalter 2">
            <a:extLst>
              <a:ext uri="{FF2B5EF4-FFF2-40B4-BE49-F238E27FC236}">
                <a16:creationId xmlns:a16="http://schemas.microsoft.com/office/drawing/2014/main" id="{8112424A-AA36-C1B3-2B27-A29490971464}"/>
              </a:ext>
            </a:extLst>
          </p:cNvPr>
          <p:cNvSpPr>
            <a:spLocks noGrp="1"/>
          </p:cNvSpPr>
          <p:nvPr>
            <p:ph idx="1"/>
          </p:nvPr>
        </p:nvSpPr>
        <p:spPr/>
        <p:txBody>
          <a:bodyPr/>
          <a:lstStyle/>
          <a:p>
            <a:endParaRPr lang="de-DE" dirty="0"/>
          </a:p>
          <a:p>
            <a:r>
              <a:rPr lang="de-DE" sz="2400" b="1" dirty="0"/>
              <a:t>	Gründe, die derzeit gegen einen Antrag auf Verbot der AfD sprechen:</a:t>
            </a:r>
          </a:p>
          <a:p>
            <a:endParaRPr lang="de-DE" dirty="0"/>
          </a:p>
          <a:p>
            <a:r>
              <a:rPr lang="de-DE" dirty="0"/>
              <a:t>	</a:t>
            </a:r>
            <a:r>
              <a:rPr lang="de-DE" sz="2400" b="1" dirty="0"/>
              <a:t>- Verbot unsicher, Verfahren riskant bis kontraproduktiv</a:t>
            </a:r>
          </a:p>
          <a:p>
            <a:r>
              <a:rPr lang="de-DE" sz="2400" b="1" dirty="0"/>
              <a:t>	- Verbot wirkungslos: Nachfolgeorganisationen (KPD &gt; DKP)</a:t>
            </a:r>
          </a:p>
          <a:p>
            <a:r>
              <a:rPr lang="de-DE" sz="2400" b="1" dirty="0"/>
              <a:t>	- Demokratietheoretische und normative Probleme und Folgen:</a:t>
            </a:r>
          </a:p>
          <a:p>
            <a:r>
              <a:rPr lang="de-DE" sz="2400" b="1" dirty="0"/>
              <a:t>		- Teil des </a:t>
            </a:r>
            <a:r>
              <a:rPr lang="de-DE" sz="2400" b="1" dirty="0" err="1"/>
              <a:t>demos</a:t>
            </a:r>
            <a:r>
              <a:rPr lang="de-DE" sz="2400" b="1" dirty="0"/>
              <a:t> ausgeschlossen</a:t>
            </a:r>
          </a:p>
          <a:p>
            <a:r>
              <a:rPr lang="de-DE" sz="2400" b="1" dirty="0"/>
              <a:t>		- Demokratie beschränkt</a:t>
            </a:r>
          </a:p>
          <a:p>
            <a:r>
              <a:rPr lang="de-DE" sz="2400" b="1" dirty="0"/>
              <a:t>		- Konkurrenten profitieren</a:t>
            </a:r>
          </a:p>
          <a:p>
            <a:r>
              <a:rPr lang="de-DE" sz="2400" b="1" dirty="0"/>
              <a:t>		- </a:t>
            </a:r>
            <a:r>
              <a:rPr lang="de-DE" sz="2400" b="1" dirty="0" err="1"/>
              <a:t>feedback</a:t>
            </a:r>
            <a:r>
              <a:rPr lang="de-DE" sz="2400" b="1" dirty="0"/>
              <a:t> Mechanismen verzerrt   </a:t>
            </a:r>
            <a:endParaRPr lang="de-DE" dirty="0"/>
          </a:p>
        </p:txBody>
      </p:sp>
      <p:sp>
        <p:nvSpPr>
          <p:cNvPr id="4" name="Foliennummernplatzhalter 3">
            <a:extLst>
              <a:ext uri="{FF2B5EF4-FFF2-40B4-BE49-F238E27FC236}">
                <a16:creationId xmlns:a16="http://schemas.microsoft.com/office/drawing/2014/main" id="{671382F2-EB8A-A813-BF01-0847DC4C1105}"/>
              </a:ext>
            </a:extLst>
          </p:cNvPr>
          <p:cNvSpPr>
            <a:spLocks noGrp="1"/>
          </p:cNvSpPr>
          <p:nvPr>
            <p:ph type="sldNum" sz="quarter" idx="4"/>
          </p:nvPr>
        </p:nvSpPr>
        <p:spPr/>
        <p:txBody>
          <a:bodyPr/>
          <a:lstStyle/>
          <a:p>
            <a:pPr>
              <a:defRPr/>
            </a:pPr>
            <a:fld id="{E42BEB3F-08D9-49EF-B61F-64B0AC4A9AB9}" type="slidenum">
              <a:rPr lang="de-DE" altLang="de-DE" smtClean="0"/>
              <a:pPr>
                <a:defRPr/>
              </a:pPr>
              <a:t>12</a:t>
            </a:fld>
            <a:endParaRPr lang="de-DE" altLang="de-DE" dirty="0"/>
          </a:p>
        </p:txBody>
      </p:sp>
      <p:sp>
        <p:nvSpPr>
          <p:cNvPr id="5" name="Fußzeilenplatzhalter 4">
            <a:extLst>
              <a:ext uri="{FF2B5EF4-FFF2-40B4-BE49-F238E27FC236}">
                <a16:creationId xmlns:a16="http://schemas.microsoft.com/office/drawing/2014/main" id="{E3777450-D6B1-0A02-FF02-48649E658F97}"/>
              </a:ext>
            </a:extLst>
          </p:cNvPr>
          <p:cNvSpPr>
            <a:spLocks noGrp="1"/>
          </p:cNvSpPr>
          <p:nvPr>
            <p:ph type="ftr" sz="quarter" idx="3"/>
          </p:nvPr>
        </p:nvSpPr>
        <p:spPr/>
        <p:txBody>
          <a:bodyPr/>
          <a:lstStyle/>
          <a:p>
            <a:pPr>
              <a:defRPr/>
            </a:pPr>
            <a:r>
              <a:rPr lang="de-DE"/>
              <a:t>Titel der Veranstaltung</a:t>
            </a:r>
          </a:p>
        </p:txBody>
      </p:sp>
    </p:spTree>
    <p:extLst>
      <p:ext uri="{BB962C8B-B14F-4D97-AF65-F5344CB8AC3E}">
        <p14:creationId xmlns:p14="http://schemas.microsoft.com/office/powerpoint/2010/main" val="380500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19D1FB0-745B-3D17-9A66-12F457F0516C}"/>
              </a:ext>
            </a:extLst>
          </p:cNvPr>
          <p:cNvSpPr>
            <a:spLocks noGrp="1"/>
          </p:cNvSpPr>
          <p:nvPr>
            <p:ph type="title"/>
          </p:nvPr>
        </p:nvSpPr>
        <p:spPr/>
        <p:txBody>
          <a:bodyPr/>
          <a:lstStyle/>
          <a:p>
            <a:r>
              <a:rPr lang="de-DE" dirty="0"/>
              <a:t>Militant </a:t>
            </a:r>
            <a:r>
              <a:rPr lang="de-DE" dirty="0" err="1"/>
              <a:t>democracy</a:t>
            </a:r>
            <a:endParaRPr lang="de-DE" dirty="0"/>
          </a:p>
        </p:txBody>
      </p:sp>
      <p:sp>
        <p:nvSpPr>
          <p:cNvPr id="3" name="Inhaltsplatzhalter 2">
            <a:extLst>
              <a:ext uri="{FF2B5EF4-FFF2-40B4-BE49-F238E27FC236}">
                <a16:creationId xmlns:a16="http://schemas.microsoft.com/office/drawing/2014/main" id="{ADBD27F5-5B85-359A-6D66-C2475F7BC93C}"/>
              </a:ext>
            </a:extLst>
          </p:cNvPr>
          <p:cNvSpPr>
            <a:spLocks noGrp="1"/>
          </p:cNvSpPr>
          <p:nvPr>
            <p:ph idx="1"/>
          </p:nvPr>
        </p:nvSpPr>
        <p:spPr>
          <a:xfrm>
            <a:off x="628650" y="692696"/>
            <a:ext cx="8119814" cy="5427304"/>
          </a:xfrm>
        </p:spPr>
        <p:txBody>
          <a:bodyPr/>
          <a:lstStyle/>
          <a:p>
            <a:endParaRPr lang="de-DE" dirty="0"/>
          </a:p>
          <a:p>
            <a:r>
              <a:rPr lang="de-DE" dirty="0"/>
              <a:t>	</a:t>
            </a:r>
            <a:r>
              <a:rPr lang="de-DE" sz="2400" b="1" dirty="0"/>
              <a:t>Die Alternativen</a:t>
            </a:r>
          </a:p>
          <a:p>
            <a:endParaRPr lang="de-DE" sz="2400" b="1" dirty="0"/>
          </a:p>
          <a:p>
            <a:r>
              <a:rPr lang="de-DE" sz="2400" b="1" dirty="0"/>
              <a:t>	Im Einzelfall, wo nötig und angemessen:</a:t>
            </a:r>
          </a:p>
          <a:p>
            <a:r>
              <a:rPr lang="de-DE" sz="2400" b="1" dirty="0"/>
              <a:t>		- Entzug der Parteienfinanzierung (Art. 21 Abs. 3 GG)</a:t>
            </a:r>
          </a:p>
          <a:p>
            <a:r>
              <a:rPr lang="de-DE" sz="2400" b="1" dirty="0"/>
              <a:t>		- Verbot von Vereinigungen ( Art. 9 Abs. 2 GG)</a:t>
            </a:r>
          </a:p>
          <a:p>
            <a:r>
              <a:rPr lang="de-DE" sz="2400" b="1" dirty="0"/>
              <a:t>		- Verwirkung der Grundrechte (Art. 18 GG)</a:t>
            </a:r>
          </a:p>
          <a:p>
            <a:endParaRPr lang="de-DE" sz="2400" b="1" dirty="0"/>
          </a:p>
          <a:p>
            <a:r>
              <a:rPr lang="de-DE" sz="2400" b="1" dirty="0"/>
              <a:t>	Allgemein: Argumente, ‚Entlarvung‘, Abgrenzung,</a:t>
            </a:r>
          </a:p>
          <a:p>
            <a:r>
              <a:rPr lang="de-DE" sz="2400" b="1" dirty="0"/>
              <a:t>	und vor allem:</a:t>
            </a:r>
          </a:p>
          <a:p>
            <a:r>
              <a:rPr lang="de-DE" sz="2400" b="1" dirty="0"/>
              <a:t>		- Abwerben bzw. Zurückholen der AfD-Wähler durch </a:t>
            </a:r>
          </a:p>
          <a:p>
            <a:r>
              <a:rPr lang="de-DE" sz="2400" b="1" dirty="0"/>
              <a:t>		  ‚gute Politik‘ der nichtextremistischen Parteien und 	  	  wirksame Kommunikation dieser Politik. </a:t>
            </a:r>
            <a:endParaRPr lang="de-DE" dirty="0"/>
          </a:p>
        </p:txBody>
      </p:sp>
      <p:sp>
        <p:nvSpPr>
          <p:cNvPr id="4" name="Foliennummernplatzhalter 3">
            <a:extLst>
              <a:ext uri="{FF2B5EF4-FFF2-40B4-BE49-F238E27FC236}">
                <a16:creationId xmlns:a16="http://schemas.microsoft.com/office/drawing/2014/main" id="{3612989B-0B4F-36A4-D587-4BCC2B8A3115}"/>
              </a:ext>
            </a:extLst>
          </p:cNvPr>
          <p:cNvSpPr>
            <a:spLocks noGrp="1"/>
          </p:cNvSpPr>
          <p:nvPr>
            <p:ph type="sldNum" sz="quarter" idx="4"/>
          </p:nvPr>
        </p:nvSpPr>
        <p:spPr/>
        <p:txBody>
          <a:bodyPr/>
          <a:lstStyle/>
          <a:p>
            <a:pPr>
              <a:defRPr/>
            </a:pPr>
            <a:fld id="{E42BEB3F-08D9-49EF-B61F-64B0AC4A9AB9}" type="slidenum">
              <a:rPr lang="de-DE" altLang="de-DE" smtClean="0"/>
              <a:pPr>
                <a:defRPr/>
              </a:pPr>
              <a:t>13</a:t>
            </a:fld>
            <a:endParaRPr lang="de-DE" altLang="de-DE" dirty="0"/>
          </a:p>
        </p:txBody>
      </p:sp>
      <p:sp>
        <p:nvSpPr>
          <p:cNvPr id="5" name="Fußzeilenplatzhalter 4">
            <a:extLst>
              <a:ext uri="{FF2B5EF4-FFF2-40B4-BE49-F238E27FC236}">
                <a16:creationId xmlns:a16="http://schemas.microsoft.com/office/drawing/2014/main" id="{B93B2114-71C9-DC58-0475-8C60C01A1EA6}"/>
              </a:ext>
            </a:extLst>
          </p:cNvPr>
          <p:cNvSpPr>
            <a:spLocks noGrp="1"/>
          </p:cNvSpPr>
          <p:nvPr>
            <p:ph type="ftr" sz="quarter" idx="3"/>
          </p:nvPr>
        </p:nvSpPr>
        <p:spPr/>
        <p:txBody>
          <a:bodyPr/>
          <a:lstStyle/>
          <a:p>
            <a:pPr>
              <a:defRPr/>
            </a:pPr>
            <a:r>
              <a:rPr lang="de-DE"/>
              <a:t>Titel der Veranstaltung</a:t>
            </a:r>
          </a:p>
        </p:txBody>
      </p:sp>
    </p:spTree>
    <p:extLst>
      <p:ext uri="{BB962C8B-B14F-4D97-AF65-F5344CB8AC3E}">
        <p14:creationId xmlns:p14="http://schemas.microsoft.com/office/powerpoint/2010/main" val="3339274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55497C-12DC-8F3C-5AD2-D633923E3B5A}"/>
              </a:ext>
            </a:extLst>
          </p:cNvPr>
          <p:cNvSpPr>
            <a:spLocks noGrp="1"/>
          </p:cNvSpPr>
          <p:nvPr>
            <p:ph type="title"/>
          </p:nvPr>
        </p:nvSpPr>
        <p:spPr/>
        <p:txBody>
          <a:bodyPr/>
          <a:lstStyle/>
          <a:p>
            <a:r>
              <a:rPr lang="de-DE" dirty="0"/>
              <a:t>Militant </a:t>
            </a:r>
            <a:r>
              <a:rPr lang="de-DE" dirty="0" err="1"/>
              <a:t>democracy</a:t>
            </a:r>
            <a:endParaRPr lang="de-DE" dirty="0"/>
          </a:p>
        </p:txBody>
      </p:sp>
      <p:sp>
        <p:nvSpPr>
          <p:cNvPr id="3" name="Inhaltsplatzhalter 2">
            <a:extLst>
              <a:ext uri="{FF2B5EF4-FFF2-40B4-BE49-F238E27FC236}">
                <a16:creationId xmlns:a16="http://schemas.microsoft.com/office/drawing/2014/main" id="{E92681B4-FBF7-6802-AE40-AD984852E32E}"/>
              </a:ext>
            </a:extLst>
          </p:cNvPr>
          <p:cNvSpPr>
            <a:spLocks noGrp="1"/>
          </p:cNvSpPr>
          <p:nvPr>
            <p:ph idx="1"/>
          </p:nvPr>
        </p:nvSpPr>
        <p:spPr>
          <a:xfrm>
            <a:off x="628650" y="692696"/>
            <a:ext cx="8119814" cy="5427304"/>
          </a:xfrm>
        </p:spPr>
        <p:txBody>
          <a:bodyPr/>
          <a:lstStyle/>
          <a:p>
            <a:endParaRPr lang="de-DE" dirty="0"/>
          </a:p>
          <a:p>
            <a:r>
              <a:rPr lang="de-DE" dirty="0"/>
              <a:t>	</a:t>
            </a:r>
            <a:r>
              <a:rPr lang="de-DE" sz="2400" b="1" dirty="0"/>
              <a:t>Wichtige Eigenschaften </a:t>
            </a:r>
            <a:r>
              <a:rPr lang="de-DE" b="1" dirty="0"/>
              <a:t>‚</a:t>
            </a:r>
            <a:r>
              <a:rPr lang="de-DE" sz="2400" b="1" dirty="0"/>
              <a:t>guter‘ Politik:</a:t>
            </a:r>
          </a:p>
          <a:p>
            <a:endParaRPr lang="de-DE" sz="2400" b="1" dirty="0"/>
          </a:p>
          <a:p>
            <a:r>
              <a:rPr lang="de-DE" sz="2400" b="1" dirty="0"/>
              <a:t>	- ehrlich sein,</a:t>
            </a:r>
          </a:p>
          <a:p>
            <a:r>
              <a:rPr lang="de-DE" sz="2400" b="1" dirty="0"/>
              <a:t>	- zuhören, offen sein, argumentieren,</a:t>
            </a:r>
          </a:p>
          <a:p>
            <a:r>
              <a:rPr lang="de-DE" sz="2400" b="1" dirty="0"/>
              <a:t>	- die Probleme priorisieren, die die Leute bewegen,</a:t>
            </a:r>
          </a:p>
          <a:p>
            <a:r>
              <a:rPr lang="de-DE" sz="2400" b="1" dirty="0"/>
              <a:t>	- Populisten und Schaumschläger entlarven,</a:t>
            </a:r>
          </a:p>
          <a:p>
            <a:r>
              <a:rPr lang="de-DE" sz="2400" b="1" dirty="0"/>
              <a:t>	- das richtige Wahlprogramm und die richtigen Kandidaten</a:t>
            </a:r>
          </a:p>
          <a:p>
            <a:r>
              <a:rPr lang="de-DE" sz="2400" b="1" dirty="0"/>
              <a:t>	   haben,</a:t>
            </a:r>
          </a:p>
          <a:p>
            <a:r>
              <a:rPr lang="de-DE" sz="2400" b="1" dirty="0"/>
              <a:t>	- verlorenes Vertrauen zurückgewinnen können,</a:t>
            </a:r>
          </a:p>
          <a:p>
            <a:r>
              <a:rPr lang="de-DE" sz="2400" b="1" dirty="0"/>
              <a:t>	- Zusammenhänge und Notwendigkeiten erklären,</a:t>
            </a:r>
          </a:p>
          <a:p>
            <a:r>
              <a:rPr lang="de-DE" sz="2400" b="1" dirty="0"/>
              <a:t>	-  Allianzen bauen, pflegen und entschlossen führen können,</a:t>
            </a:r>
          </a:p>
          <a:p>
            <a:r>
              <a:rPr lang="de-DE" sz="2400" b="1" dirty="0"/>
              <a:t>	- Politik wirksam kommunizieren u. für sie werben können.</a:t>
            </a:r>
            <a:endParaRPr lang="de-DE" dirty="0"/>
          </a:p>
          <a:p>
            <a:r>
              <a:rPr lang="de-DE" dirty="0"/>
              <a:t>	</a:t>
            </a:r>
            <a:endParaRPr lang="de-DE" sz="2400" b="1" dirty="0"/>
          </a:p>
          <a:p>
            <a:r>
              <a:rPr lang="de-DE" sz="2400" b="1" dirty="0"/>
              <a:t>	</a:t>
            </a:r>
          </a:p>
          <a:p>
            <a:r>
              <a:rPr lang="de-DE" sz="2400" b="1" dirty="0"/>
              <a:t>	</a:t>
            </a:r>
            <a:endParaRPr lang="de-DE" dirty="0"/>
          </a:p>
        </p:txBody>
      </p:sp>
      <p:sp>
        <p:nvSpPr>
          <p:cNvPr id="4" name="Foliennummernplatzhalter 3">
            <a:extLst>
              <a:ext uri="{FF2B5EF4-FFF2-40B4-BE49-F238E27FC236}">
                <a16:creationId xmlns:a16="http://schemas.microsoft.com/office/drawing/2014/main" id="{8D5C0DED-7F5C-5078-D310-998078C798FD}"/>
              </a:ext>
            </a:extLst>
          </p:cNvPr>
          <p:cNvSpPr>
            <a:spLocks noGrp="1"/>
          </p:cNvSpPr>
          <p:nvPr>
            <p:ph type="sldNum" sz="quarter" idx="4"/>
          </p:nvPr>
        </p:nvSpPr>
        <p:spPr/>
        <p:txBody>
          <a:bodyPr/>
          <a:lstStyle/>
          <a:p>
            <a:pPr>
              <a:defRPr/>
            </a:pPr>
            <a:fld id="{E42BEB3F-08D9-49EF-B61F-64B0AC4A9AB9}" type="slidenum">
              <a:rPr lang="de-DE" altLang="de-DE" smtClean="0"/>
              <a:pPr>
                <a:defRPr/>
              </a:pPr>
              <a:t>14</a:t>
            </a:fld>
            <a:endParaRPr lang="de-DE" altLang="de-DE" dirty="0"/>
          </a:p>
        </p:txBody>
      </p:sp>
      <p:sp>
        <p:nvSpPr>
          <p:cNvPr id="5" name="Fußzeilenplatzhalter 4">
            <a:extLst>
              <a:ext uri="{FF2B5EF4-FFF2-40B4-BE49-F238E27FC236}">
                <a16:creationId xmlns:a16="http://schemas.microsoft.com/office/drawing/2014/main" id="{E65AFFB7-E1D3-878F-6E52-932ADCBF52AE}"/>
              </a:ext>
            </a:extLst>
          </p:cNvPr>
          <p:cNvSpPr>
            <a:spLocks noGrp="1"/>
          </p:cNvSpPr>
          <p:nvPr>
            <p:ph type="ftr" sz="quarter" idx="3"/>
          </p:nvPr>
        </p:nvSpPr>
        <p:spPr/>
        <p:txBody>
          <a:bodyPr/>
          <a:lstStyle/>
          <a:p>
            <a:pPr>
              <a:defRPr/>
            </a:pPr>
            <a:r>
              <a:rPr lang="de-DE"/>
              <a:t>Titel der Veranstaltung</a:t>
            </a:r>
          </a:p>
        </p:txBody>
      </p:sp>
    </p:spTree>
    <p:extLst>
      <p:ext uri="{BB962C8B-B14F-4D97-AF65-F5344CB8AC3E}">
        <p14:creationId xmlns:p14="http://schemas.microsoft.com/office/powerpoint/2010/main" val="2088610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D5BBCF-BE45-CBA0-3576-0220EB28592F}"/>
              </a:ext>
            </a:extLst>
          </p:cNvPr>
          <p:cNvSpPr>
            <a:spLocks noGrp="1"/>
          </p:cNvSpPr>
          <p:nvPr>
            <p:ph type="title"/>
          </p:nvPr>
        </p:nvSpPr>
        <p:spPr/>
        <p:txBody>
          <a:bodyPr/>
          <a:lstStyle/>
          <a:p>
            <a:r>
              <a:rPr lang="de-DE" dirty="0"/>
              <a:t>Militant </a:t>
            </a:r>
            <a:r>
              <a:rPr lang="de-DE" dirty="0" err="1"/>
              <a:t>democracy</a:t>
            </a:r>
            <a:endParaRPr lang="de-DE" dirty="0"/>
          </a:p>
        </p:txBody>
      </p:sp>
      <p:sp>
        <p:nvSpPr>
          <p:cNvPr id="3" name="Inhaltsplatzhalter 2">
            <a:extLst>
              <a:ext uri="{FF2B5EF4-FFF2-40B4-BE49-F238E27FC236}">
                <a16:creationId xmlns:a16="http://schemas.microsoft.com/office/drawing/2014/main" id="{B185442C-DC52-8A22-E21F-42964F2EBAA9}"/>
              </a:ext>
            </a:extLst>
          </p:cNvPr>
          <p:cNvSpPr>
            <a:spLocks noGrp="1"/>
          </p:cNvSpPr>
          <p:nvPr>
            <p:ph idx="1"/>
          </p:nvPr>
        </p:nvSpPr>
        <p:spPr/>
        <p:txBody>
          <a:bodyPr/>
          <a:lstStyle/>
          <a:p>
            <a:endParaRPr lang="de-DE" dirty="0"/>
          </a:p>
          <a:p>
            <a:endParaRPr lang="de-DE" dirty="0"/>
          </a:p>
          <a:p>
            <a:r>
              <a:rPr lang="de-DE" dirty="0"/>
              <a:t>	</a:t>
            </a:r>
          </a:p>
          <a:p>
            <a:r>
              <a:rPr lang="de-DE" sz="2800" b="1" dirty="0"/>
              <a:t>		</a:t>
            </a:r>
          </a:p>
          <a:p>
            <a:r>
              <a:rPr lang="de-DE" sz="2800" b="1" dirty="0"/>
              <a:t>			</a:t>
            </a:r>
            <a:r>
              <a:rPr lang="de-DE" sz="3200" b="1" dirty="0"/>
              <a:t>Es muss endlich ein ‚Ruck‘ </a:t>
            </a:r>
          </a:p>
          <a:p>
            <a:r>
              <a:rPr lang="de-DE" sz="3200" b="1" dirty="0"/>
              <a:t>			durch Deutschland gehen.</a:t>
            </a:r>
            <a:endParaRPr lang="de-DE" sz="3200" dirty="0"/>
          </a:p>
        </p:txBody>
      </p:sp>
      <p:sp>
        <p:nvSpPr>
          <p:cNvPr id="4" name="Foliennummernplatzhalter 3">
            <a:extLst>
              <a:ext uri="{FF2B5EF4-FFF2-40B4-BE49-F238E27FC236}">
                <a16:creationId xmlns:a16="http://schemas.microsoft.com/office/drawing/2014/main" id="{FF1DAB09-6562-1672-58DA-F14A79840280}"/>
              </a:ext>
            </a:extLst>
          </p:cNvPr>
          <p:cNvSpPr>
            <a:spLocks noGrp="1"/>
          </p:cNvSpPr>
          <p:nvPr>
            <p:ph type="sldNum" sz="quarter" idx="4"/>
          </p:nvPr>
        </p:nvSpPr>
        <p:spPr/>
        <p:txBody>
          <a:bodyPr/>
          <a:lstStyle/>
          <a:p>
            <a:pPr>
              <a:defRPr/>
            </a:pPr>
            <a:fld id="{E42BEB3F-08D9-49EF-B61F-64B0AC4A9AB9}" type="slidenum">
              <a:rPr lang="de-DE" altLang="de-DE" smtClean="0"/>
              <a:pPr>
                <a:defRPr/>
              </a:pPr>
              <a:t>15</a:t>
            </a:fld>
            <a:endParaRPr lang="de-DE" altLang="de-DE" dirty="0"/>
          </a:p>
        </p:txBody>
      </p:sp>
      <p:sp>
        <p:nvSpPr>
          <p:cNvPr id="5" name="Fußzeilenplatzhalter 4">
            <a:extLst>
              <a:ext uri="{FF2B5EF4-FFF2-40B4-BE49-F238E27FC236}">
                <a16:creationId xmlns:a16="http://schemas.microsoft.com/office/drawing/2014/main" id="{77DB3562-148D-191F-E109-D150FAB787AC}"/>
              </a:ext>
            </a:extLst>
          </p:cNvPr>
          <p:cNvSpPr>
            <a:spLocks noGrp="1"/>
          </p:cNvSpPr>
          <p:nvPr>
            <p:ph type="ftr" sz="quarter" idx="3"/>
          </p:nvPr>
        </p:nvSpPr>
        <p:spPr/>
        <p:txBody>
          <a:bodyPr/>
          <a:lstStyle/>
          <a:p>
            <a:pPr>
              <a:defRPr/>
            </a:pPr>
            <a:r>
              <a:rPr lang="de-DE"/>
              <a:t>Titel der Veranstaltung</a:t>
            </a:r>
          </a:p>
        </p:txBody>
      </p:sp>
    </p:spTree>
    <p:extLst>
      <p:ext uri="{BB962C8B-B14F-4D97-AF65-F5344CB8AC3E}">
        <p14:creationId xmlns:p14="http://schemas.microsoft.com/office/powerpoint/2010/main" val="40047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665C8-4163-CE27-EA14-CA9786A0008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94AE642-DE8B-176C-28A9-6B504000E7BF}"/>
              </a:ext>
            </a:extLst>
          </p:cNvPr>
          <p:cNvSpPr>
            <a:spLocks noGrp="1"/>
          </p:cNvSpPr>
          <p:nvPr>
            <p:ph type="title"/>
          </p:nvPr>
        </p:nvSpPr>
        <p:spPr/>
        <p:txBody>
          <a:bodyPr/>
          <a:lstStyle/>
          <a:p>
            <a:r>
              <a:rPr lang="de-DE" dirty="0"/>
              <a:t>Militant </a:t>
            </a:r>
            <a:r>
              <a:rPr lang="de-DE" dirty="0" err="1"/>
              <a:t>democracy</a:t>
            </a:r>
            <a:endParaRPr lang="de-DE" dirty="0"/>
          </a:p>
        </p:txBody>
      </p:sp>
      <p:sp>
        <p:nvSpPr>
          <p:cNvPr id="3" name="Inhaltsplatzhalter 2">
            <a:extLst>
              <a:ext uri="{FF2B5EF4-FFF2-40B4-BE49-F238E27FC236}">
                <a16:creationId xmlns:a16="http://schemas.microsoft.com/office/drawing/2014/main" id="{E6677FCE-C8E2-E6E7-B3E9-C8969B84EC9B}"/>
              </a:ext>
            </a:extLst>
          </p:cNvPr>
          <p:cNvSpPr>
            <a:spLocks noGrp="1"/>
          </p:cNvSpPr>
          <p:nvPr>
            <p:ph idx="1"/>
          </p:nvPr>
        </p:nvSpPr>
        <p:spPr>
          <a:xfrm>
            <a:off x="628650" y="1196752"/>
            <a:ext cx="8119814" cy="5256584"/>
          </a:xfrm>
        </p:spPr>
        <p:txBody>
          <a:bodyPr/>
          <a:lstStyle/>
          <a:p>
            <a:pPr algn="ctr"/>
            <a:r>
              <a:rPr lang="es-ES" sz="2800" b="1" dirty="0">
                <a:latin typeface="Arial" pitchFamily="34" charset="0"/>
                <a:cs typeface="Arial" pitchFamily="34" charset="0"/>
              </a:rPr>
              <a:t>Demokratieschutz durch Repression?</a:t>
            </a:r>
          </a:p>
          <a:p>
            <a:pPr algn="ctr"/>
            <a:r>
              <a:rPr lang="es-ES" sz="2800" b="1" dirty="0">
                <a:latin typeface="Arial" pitchFamily="34" charset="0"/>
                <a:cs typeface="Arial" pitchFamily="34" charset="0"/>
              </a:rPr>
              <a:t>Konzepte und Probleme der </a:t>
            </a:r>
          </a:p>
          <a:p>
            <a:pPr algn="ctr"/>
            <a:r>
              <a:rPr lang="es-ES" sz="2800" b="1" dirty="0">
                <a:latin typeface="Arial" pitchFamily="34" charset="0"/>
                <a:cs typeface="Arial" pitchFamily="34" charset="0"/>
              </a:rPr>
              <a:t>‘wehrhaften Demokratie’</a:t>
            </a:r>
          </a:p>
          <a:p>
            <a:endParaRPr lang="es-ES" sz="3200" b="1" dirty="0">
              <a:latin typeface="Arial" pitchFamily="34" charset="0"/>
              <a:cs typeface="Arial" pitchFamily="34" charset="0"/>
            </a:endParaRPr>
          </a:p>
          <a:p>
            <a:r>
              <a:rPr lang="es-ES" sz="2400" b="1" dirty="0">
                <a:latin typeface="Arial" pitchFamily="34" charset="0"/>
                <a:cs typeface="Arial" pitchFamily="34" charset="0"/>
              </a:rPr>
              <a:t>	</a:t>
            </a:r>
          </a:p>
          <a:p>
            <a:r>
              <a:rPr lang="es-ES" sz="2400" b="1" dirty="0">
                <a:latin typeface="Arial" pitchFamily="34" charset="0"/>
                <a:cs typeface="Arial" pitchFamily="34" charset="0"/>
              </a:rPr>
              <a:t>	1. Zum Konzept der ‘wehrhaften Demokratie’</a:t>
            </a:r>
          </a:p>
          <a:p>
            <a:r>
              <a:rPr lang="es-ES" sz="2400" b="1" dirty="0">
                <a:latin typeface="Arial" pitchFamily="34" charset="0"/>
                <a:cs typeface="Arial" pitchFamily="34" charset="0"/>
              </a:rPr>
              <a:t>	2. Gründe, die derzeit gegen einen Antrag auf </a:t>
            </a:r>
          </a:p>
          <a:p>
            <a:r>
              <a:rPr lang="es-ES" sz="2400" b="1" dirty="0">
                <a:latin typeface="Arial" pitchFamily="34" charset="0"/>
                <a:cs typeface="Arial" pitchFamily="34" charset="0"/>
              </a:rPr>
              <a:t>	    Verbot der AfD sprechen</a:t>
            </a:r>
          </a:p>
          <a:p>
            <a:r>
              <a:rPr lang="es-ES" sz="2400" b="1" dirty="0">
                <a:latin typeface="Arial" pitchFamily="34" charset="0"/>
                <a:cs typeface="Arial" pitchFamily="34" charset="0"/>
              </a:rPr>
              <a:t>	3. Die Alternativen</a:t>
            </a:r>
            <a:br>
              <a:rPr lang="es-ES" sz="3600" b="1" dirty="0">
                <a:latin typeface="Arial" pitchFamily="34" charset="0"/>
                <a:cs typeface="Arial" pitchFamily="34" charset="0"/>
              </a:rPr>
            </a:br>
            <a:endParaRPr lang="de-DE" b="1" dirty="0"/>
          </a:p>
        </p:txBody>
      </p:sp>
      <p:sp>
        <p:nvSpPr>
          <p:cNvPr id="4" name="Foliennummernplatzhalter 3">
            <a:extLst>
              <a:ext uri="{FF2B5EF4-FFF2-40B4-BE49-F238E27FC236}">
                <a16:creationId xmlns:a16="http://schemas.microsoft.com/office/drawing/2014/main" id="{FBC24B0B-BBC8-6D1C-9EB1-3DBA923FE6E5}"/>
              </a:ext>
            </a:extLst>
          </p:cNvPr>
          <p:cNvSpPr>
            <a:spLocks noGrp="1"/>
          </p:cNvSpPr>
          <p:nvPr>
            <p:ph type="sldNum" sz="quarter" idx="4"/>
          </p:nvPr>
        </p:nvSpPr>
        <p:spPr/>
        <p:txBody>
          <a:bodyPr/>
          <a:lstStyle/>
          <a:p>
            <a:pPr>
              <a:defRPr/>
            </a:pPr>
            <a:fld id="{E42BEB3F-08D9-49EF-B61F-64B0AC4A9AB9}" type="slidenum">
              <a:rPr lang="de-DE" altLang="de-DE" smtClean="0"/>
              <a:pPr>
                <a:defRPr/>
              </a:pPr>
              <a:t>2</a:t>
            </a:fld>
            <a:endParaRPr lang="de-DE" altLang="de-DE" dirty="0"/>
          </a:p>
        </p:txBody>
      </p:sp>
      <p:sp>
        <p:nvSpPr>
          <p:cNvPr id="5" name="Fußzeilenplatzhalter 4">
            <a:extLst>
              <a:ext uri="{FF2B5EF4-FFF2-40B4-BE49-F238E27FC236}">
                <a16:creationId xmlns:a16="http://schemas.microsoft.com/office/drawing/2014/main" id="{19AED3D3-2AA3-37E7-FAC8-E5437FD33BA6}"/>
              </a:ext>
            </a:extLst>
          </p:cNvPr>
          <p:cNvSpPr>
            <a:spLocks noGrp="1"/>
          </p:cNvSpPr>
          <p:nvPr>
            <p:ph type="ftr" sz="quarter" idx="3"/>
          </p:nvPr>
        </p:nvSpPr>
        <p:spPr/>
        <p:txBody>
          <a:bodyPr/>
          <a:lstStyle/>
          <a:p>
            <a:pPr>
              <a:defRPr/>
            </a:pPr>
            <a:r>
              <a:rPr lang="de-DE"/>
              <a:t>Titel der Veranstaltung</a:t>
            </a:r>
          </a:p>
        </p:txBody>
      </p:sp>
    </p:spTree>
    <p:extLst>
      <p:ext uri="{BB962C8B-B14F-4D97-AF65-F5344CB8AC3E}">
        <p14:creationId xmlns:p14="http://schemas.microsoft.com/office/powerpoint/2010/main" val="2162653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72AB5DD-96B5-15FF-68FC-70467575DD22}"/>
              </a:ext>
            </a:extLst>
          </p:cNvPr>
          <p:cNvSpPr>
            <a:spLocks noGrp="1"/>
          </p:cNvSpPr>
          <p:nvPr>
            <p:ph type="title"/>
          </p:nvPr>
        </p:nvSpPr>
        <p:spPr/>
        <p:txBody>
          <a:bodyPr/>
          <a:lstStyle/>
          <a:p>
            <a:r>
              <a:rPr lang="de-DE" dirty="0"/>
              <a:t>Militant </a:t>
            </a:r>
            <a:r>
              <a:rPr lang="de-DE" dirty="0" err="1"/>
              <a:t>democracy</a:t>
            </a:r>
            <a:endParaRPr lang="de-DE" dirty="0"/>
          </a:p>
        </p:txBody>
      </p:sp>
      <p:sp>
        <p:nvSpPr>
          <p:cNvPr id="3" name="Inhaltsplatzhalter 2">
            <a:extLst>
              <a:ext uri="{FF2B5EF4-FFF2-40B4-BE49-F238E27FC236}">
                <a16:creationId xmlns:a16="http://schemas.microsoft.com/office/drawing/2014/main" id="{047094BC-DC80-E1FB-C3A3-E18E235ECC44}"/>
              </a:ext>
            </a:extLst>
          </p:cNvPr>
          <p:cNvSpPr>
            <a:spLocks noGrp="1"/>
          </p:cNvSpPr>
          <p:nvPr>
            <p:ph idx="1"/>
          </p:nvPr>
        </p:nvSpPr>
        <p:spPr>
          <a:xfrm>
            <a:off x="628650" y="908720"/>
            <a:ext cx="8119814" cy="5211280"/>
          </a:xfrm>
        </p:spPr>
        <p:txBody>
          <a:bodyPr/>
          <a:lstStyle/>
          <a:p>
            <a:endParaRPr lang="de-DE" dirty="0"/>
          </a:p>
          <a:p>
            <a:r>
              <a:rPr lang="de-DE" sz="2400" b="1" dirty="0"/>
              <a:t>	‚Keine Freiheit für die Feinde der Freiheit‘</a:t>
            </a:r>
          </a:p>
          <a:p>
            <a:r>
              <a:rPr lang="de-DE" sz="2400" b="1" dirty="0"/>
              <a:t>		(Louis Antoine de Saint-Just, um 1793)</a:t>
            </a:r>
          </a:p>
          <a:p>
            <a:endParaRPr lang="de-DE" sz="2400" b="1" dirty="0"/>
          </a:p>
          <a:p>
            <a:r>
              <a:rPr lang="de-DE" sz="2400" b="1" dirty="0"/>
              <a:t>	‚Keine Toleranz den Feinden der Toleranz‘</a:t>
            </a:r>
          </a:p>
          <a:p>
            <a:r>
              <a:rPr lang="de-DE" sz="2400" b="1" dirty="0"/>
              <a:t>		(seit 1950s, u.a. Karl R. Popper, Dolf Sternberger)</a:t>
            </a:r>
          </a:p>
          <a:p>
            <a:endParaRPr lang="de-DE" sz="2400" b="1" dirty="0"/>
          </a:p>
          <a:p>
            <a:r>
              <a:rPr lang="de-DE" sz="2400" b="1" dirty="0"/>
              <a:t>	‚Militant Democracy‘</a:t>
            </a:r>
          </a:p>
          <a:p>
            <a:r>
              <a:rPr lang="de-DE" sz="2400" b="1" dirty="0"/>
              <a:t>		(Karl Loewenstein, APSR 1937)</a:t>
            </a:r>
          </a:p>
          <a:p>
            <a:r>
              <a:rPr lang="de-DE" sz="2400" b="1" dirty="0"/>
              <a:t>	 </a:t>
            </a:r>
          </a:p>
          <a:p>
            <a:r>
              <a:rPr lang="de-DE" sz="2400" b="1" dirty="0"/>
              <a:t>	 auch: Karl Mannheim 1943</a:t>
            </a:r>
          </a:p>
          <a:p>
            <a:r>
              <a:rPr lang="de-DE" sz="2400" b="1" dirty="0"/>
              <a:t>		    funktional ähnlich schon Carl Schmitt 1932 </a:t>
            </a:r>
          </a:p>
        </p:txBody>
      </p:sp>
      <p:sp>
        <p:nvSpPr>
          <p:cNvPr id="4" name="Foliennummernplatzhalter 3">
            <a:extLst>
              <a:ext uri="{FF2B5EF4-FFF2-40B4-BE49-F238E27FC236}">
                <a16:creationId xmlns:a16="http://schemas.microsoft.com/office/drawing/2014/main" id="{22469DB6-6FCE-0A69-4450-3AED2830CEA2}"/>
              </a:ext>
            </a:extLst>
          </p:cNvPr>
          <p:cNvSpPr>
            <a:spLocks noGrp="1"/>
          </p:cNvSpPr>
          <p:nvPr>
            <p:ph type="sldNum" sz="quarter" idx="4"/>
          </p:nvPr>
        </p:nvSpPr>
        <p:spPr/>
        <p:txBody>
          <a:bodyPr/>
          <a:lstStyle/>
          <a:p>
            <a:pPr>
              <a:defRPr/>
            </a:pPr>
            <a:fld id="{E42BEB3F-08D9-49EF-B61F-64B0AC4A9AB9}" type="slidenum">
              <a:rPr lang="de-DE" altLang="de-DE" smtClean="0"/>
              <a:pPr>
                <a:defRPr/>
              </a:pPr>
              <a:t>3</a:t>
            </a:fld>
            <a:endParaRPr lang="de-DE" altLang="de-DE" dirty="0"/>
          </a:p>
        </p:txBody>
      </p:sp>
      <p:sp>
        <p:nvSpPr>
          <p:cNvPr id="5" name="Fußzeilenplatzhalter 4">
            <a:extLst>
              <a:ext uri="{FF2B5EF4-FFF2-40B4-BE49-F238E27FC236}">
                <a16:creationId xmlns:a16="http://schemas.microsoft.com/office/drawing/2014/main" id="{B9B003FE-4E66-8A77-8C1E-EDFD19E86953}"/>
              </a:ext>
            </a:extLst>
          </p:cNvPr>
          <p:cNvSpPr>
            <a:spLocks noGrp="1"/>
          </p:cNvSpPr>
          <p:nvPr>
            <p:ph type="ftr" sz="quarter" idx="3"/>
          </p:nvPr>
        </p:nvSpPr>
        <p:spPr/>
        <p:txBody>
          <a:bodyPr/>
          <a:lstStyle/>
          <a:p>
            <a:pPr>
              <a:defRPr/>
            </a:pPr>
            <a:r>
              <a:rPr lang="de-DE"/>
              <a:t>Titel der Veranstaltung</a:t>
            </a:r>
          </a:p>
        </p:txBody>
      </p:sp>
    </p:spTree>
    <p:extLst>
      <p:ext uri="{BB962C8B-B14F-4D97-AF65-F5344CB8AC3E}">
        <p14:creationId xmlns:p14="http://schemas.microsoft.com/office/powerpoint/2010/main" val="39804650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821242-E03C-EE38-8CA0-2FBE80C2E4FF}"/>
              </a:ext>
            </a:extLst>
          </p:cNvPr>
          <p:cNvSpPr>
            <a:spLocks noGrp="1"/>
          </p:cNvSpPr>
          <p:nvPr>
            <p:ph type="title"/>
          </p:nvPr>
        </p:nvSpPr>
        <p:spPr/>
        <p:txBody>
          <a:bodyPr/>
          <a:lstStyle/>
          <a:p>
            <a:r>
              <a:rPr lang="de-DE" dirty="0"/>
              <a:t>Militant </a:t>
            </a:r>
            <a:r>
              <a:rPr lang="de-DE" dirty="0" err="1"/>
              <a:t>democracy</a:t>
            </a:r>
            <a:endParaRPr lang="de-DE" dirty="0"/>
          </a:p>
        </p:txBody>
      </p:sp>
      <p:sp>
        <p:nvSpPr>
          <p:cNvPr id="3" name="Inhaltsplatzhalter 2">
            <a:extLst>
              <a:ext uri="{FF2B5EF4-FFF2-40B4-BE49-F238E27FC236}">
                <a16:creationId xmlns:a16="http://schemas.microsoft.com/office/drawing/2014/main" id="{28ABC5DE-6479-CE3B-3273-74B25C77221D}"/>
              </a:ext>
            </a:extLst>
          </p:cNvPr>
          <p:cNvSpPr>
            <a:spLocks noGrp="1"/>
          </p:cNvSpPr>
          <p:nvPr>
            <p:ph idx="1"/>
          </p:nvPr>
        </p:nvSpPr>
        <p:spPr>
          <a:xfrm>
            <a:off x="724606" y="1261759"/>
            <a:ext cx="8119814" cy="5040000"/>
          </a:xfrm>
        </p:spPr>
        <p:txBody>
          <a:bodyPr/>
          <a:lstStyle/>
          <a:p>
            <a:endParaRPr lang="de-DE" dirty="0"/>
          </a:p>
          <a:p>
            <a:r>
              <a:rPr lang="de-DE" dirty="0"/>
              <a:t>	</a:t>
            </a:r>
            <a:r>
              <a:rPr lang="de-DE" sz="2400" b="1" dirty="0"/>
              <a:t>Gegenpositionen</a:t>
            </a:r>
          </a:p>
          <a:p>
            <a:endParaRPr lang="de-DE" sz="2400" b="1" dirty="0"/>
          </a:p>
          <a:p>
            <a:r>
              <a:rPr lang="de-DE" sz="2400" b="1" dirty="0"/>
              <a:t>	Hans Kelsen:  ‚Reine Rechtslehre‘ </a:t>
            </a:r>
          </a:p>
          <a:p>
            <a:r>
              <a:rPr lang="de-DE" sz="2400" b="1" dirty="0"/>
              <a:t>			    Rechtspositivismus</a:t>
            </a:r>
          </a:p>
          <a:p>
            <a:endParaRPr lang="de-DE" sz="2400" b="1" dirty="0"/>
          </a:p>
          <a:p>
            <a:r>
              <a:rPr lang="de-DE" sz="2400" b="1" dirty="0"/>
              <a:t>	1929: weltanschaulicher Relativismus</a:t>
            </a:r>
          </a:p>
          <a:p>
            <a:r>
              <a:rPr lang="de-DE" sz="2400" b="1" dirty="0"/>
              <a:t>	1932: ‚verhängnisvoller Widerspruch, zur Diktatur (zu) greifen, 	   um die Demokratie zu retten‘</a:t>
            </a:r>
          </a:p>
          <a:p>
            <a:r>
              <a:rPr lang="de-DE" sz="2400" b="1" dirty="0"/>
              <a:t>	1952: ‚tolerante Demokratie‘</a:t>
            </a:r>
          </a:p>
          <a:p>
            <a:r>
              <a:rPr lang="de-DE" sz="2400" b="1" dirty="0"/>
              <a:t>		   Gewalt als rote Linie	</a:t>
            </a:r>
          </a:p>
          <a:p>
            <a:endParaRPr lang="de-DE" sz="2400" b="1" dirty="0"/>
          </a:p>
        </p:txBody>
      </p:sp>
      <p:sp>
        <p:nvSpPr>
          <p:cNvPr id="4" name="Foliennummernplatzhalter 3">
            <a:extLst>
              <a:ext uri="{FF2B5EF4-FFF2-40B4-BE49-F238E27FC236}">
                <a16:creationId xmlns:a16="http://schemas.microsoft.com/office/drawing/2014/main" id="{ED844FAA-1BDB-3538-8948-ED4CFD2D3C22}"/>
              </a:ext>
            </a:extLst>
          </p:cNvPr>
          <p:cNvSpPr>
            <a:spLocks noGrp="1"/>
          </p:cNvSpPr>
          <p:nvPr>
            <p:ph type="sldNum" sz="quarter" idx="4"/>
          </p:nvPr>
        </p:nvSpPr>
        <p:spPr/>
        <p:txBody>
          <a:bodyPr/>
          <a:lstStyle/>
          <a:p>
            <a:pPr>
              <a:defRPr/>
            </a:pPr>
            <a:fld id="{E42BEB3F-08D9-49EF-B61F-64B0AC4A9AB9}" type="slidenum">
              <a:rPr lang="de-DE" altLang="de-DE" smtClean="0"/>
              <a:pPr>
                <a:defRPr/>
              </a:pPr>
              <a:t>4</a:t>
            </a:fld>
            <a:endParaRPr lang="de-DE" altLang="de-DE" dirty="0"/>
          </a:p>
        </p:txBody>
      </p:sp>
      <p:sp>
        <p:nvSpPr>
          <p:cNvPr id="5" name="Fußzeilenplatzhalter 4">
            <a:extLst>
              <a:ext uri="{FF2B5EF4-FFF2-40B4-BE49-F238E27FC236}">
                <a16:creationId xmlns:a16="http://schemas.microsoft.com/office/drawing/2014/main" id="{0CAD0C7B-649B-8AF3-0C1B-B441F5A4C4A8}"/>
              </a:ext>
            </a:extLst>
          </p:cNvPr>
          <p:cNvSpPr>
            <a:spLocks noGrp="1"/>
          </p:cNvSpPr>
          <p:nvPr>
            <p:ph type="ftr" sz="quarter" idx="3"/>
          </p:nvPr>
        </p:nvSpPr>
        <p:spPr/>
        <p:txBody>
          <a:bodyPr/>
          <a:lstStyle/>
          <a:p>
            <a:pPr>
              <a:defRPr/>
            </a:pPr>
            <a:r>
              <a:rPr lang="de-DE"/>
              <a:t>Titel der Veranstaltung</a:t>
            </a:r>
          </a:p>
        </p:txBody>
      </p:sp>
    </p:spTree>
    <p:extLst>
      <p:ext uri="{BB962C8B-B14F-4D97-AF65-F5344CB8AC3E}">
        <p14:creationId xmlns:p14="http://schemas.microsoft.com/office/powerpoint/2010/main" val="435150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05A0930-86F4-A2F6-1B3F-B6CBD934805D}"/>
              </a:ext>
            </a:extLst>
          </p:cNvPr>
          <p:cNvSpPr>
            <a:spLocks noGrp="1"/>
          </p:cNvSpPr>
          <p:nvPr>
            <p:ph type="title"/>
          </p:nvPr>
        </p:nvSpPr>
        <p:spPr/>
        <p:txBody>
          <a:bodyPr/>
          <a:lstStyle/>
          <a:p>
            <a:r>
              <a:rPr lang="de-DE" dirty="0"/>
              <a:t>Militant </a:t>
            </a:r>
            <a:r>
              <a:rPr lang="de-DE" dirty="0" err="1"/>
              <a:t>democracy</a:t>
            </a:r>
            <a:endParaRPr lang="de-DE" dirty="0"/>
          </a:p>
        </p:txBody>
      </p:sp>
      <p:sp>
        <p:nvSpPr>
          <p:cNvPr id="3" name="Inhaltsplatzhalter 2">
            <a:extLst>
              <a:ext uri="{FF2B5EF4-FFF2-40B4-BE49-F238E27FC236}">
                <a16:creationId xmlns:a16="http://schemas.microsoft.com/office/drawing/2014/main" id="{7AD78945-B4CF-9495-DDE7-2D20267A2725}"/>
              </a:ext>
            </a:extLst>
          </p:cNvPr>
          <p:cNvSpPr>
            <a:spLocks noGrp="1"/>
          </p:cNvSpPr>
          <p:nvPr>
            <p:ph idx="1"/>
          </p:nvPr>
        </p:nvSpPr>
        <p:spPr/>
        <p:txBody>
          <a:bodyPr/>
          <a:lstStyle/>
          <a:p>
            <a:r>
              <a:rPr lang="de-DE" sz="2400" b="1" dirty="0"/>
              <a:t>	</a:t>
            </a:r>
          </a:p>
          <a:p>
            <a:r>
              <a:rPr lang="de-DE" sz="2400" b="1" dirty="0"/>
              <a:t>	Die ‚Instrumententrias‘ (Papier/</a:t>
            </a:r>
            <a:r>
              <a:rPr lang="de-DE" sz="2400" b="1" dirty="0" err="1"/>
              <a:t>Durner</a:t>
            </a:r>
            <a:r>
              <a:rPr lang="de-DE" sz="2400" b="1" dirty="0"/>
              <a:t>) des GG:</a:t>
            </a:r>
          </a:p>
          <a:p>
            <a:endParaRPr lang="de-DE" sz="2400" b="1" dirty="0"/>
          </a:p>
          <a:p>
            <a:r>
              <a:rPr lang="de-DE" sz="2400" b="1" dirty="0"/>
              <a:t>	Art. 9 Abs. 2 GG:	Verbot von Vereinigungen</a:t>
            </a:r>
          </a:p>
          <a:p>
            <a:r>
              <a:rPr lang="de-DE" sz="2400" b="1" dirty="0"/>
              <a:t>	Art. 18 GG: 		Verwirkung von Grundrechten</a:t>
            </a:r>
          </a:p>
          <a:p>
            <a:r>
              <a:rPr lang="de-DE" sz="2400" b="1" dirty="0"/>
              <a:t>	Art. 21 Abs. 2 GG: 	Parteiverbot</a:t>
            </a:r>
          </a:p>
          <a:p>
            <a:endParaRPr lang="de-DE" sz="2400" b="1" dirty="0"/>
          </a:p>
          <a:p>
            <a:r>
              <a:rPr lang="de-DE" sz="2400" b="1" dirty="0"/>
              <a:t>	Hinzu kommt:</a:t>
            </a:r>
          </a:p>
          <a:p>
            <a:endParaRPr lang="de-DE" sz="2400" b="1" dirty="0"/>
          </a:p>
          <a:p>
            <a:r>
              <a:rPr lang="de-DE" sz="2400" b="1" dirty="0"/>
              <a:t>	Art. 21 Abs. 3 GG:	Entzug der Parteienfinanzierung </a:t>
            </a:r>
          </a:p>
          <a:p>
            <a:endParaRPr lang="de-DE" sz="2400" b="1" dirty="0"/>
          </a:p>
        </p:txBody>
      </p:sp>
      <p:sp>
        <p:nvSpPr>
          <p:cNvPr id="4" name="Foliennummernplatzhalter 3">
            <a:extLst>
              <a:ext uri="{FF2B5EF4-FFF2-40B4-BE49-F238E27FC236}">
                <a16:creationId xmlns:a16="http://schemas.microsoft.com/office/drawing/2014/main" id="{9956BF83-00B1-5CD5-B220-DB6660C65480}"/>
              </a:ext>
            </a:extLst>
          </p:cNvPr>
          <p:cNvSpPr>
            <a:spLocks noGrp="1"/>
          </p:cNvSpPr>
          <p:nvPr>
            <p:ph type="sldNum" sz="quarter" idx="4"/>
          </p:nvPr>
        </p:nvSpPr>
        <p:spPr/>
        <p:txBody>
          <a:bodyPr/>
          <a:lstStyle/>
          <a:p>
            <a:pPr>
              <a:defRPr/>
            </a:pPr>
            <a:fld id="{E42BEB3F-08D9-49EF-B61F-64B0AC4A9AB9}" type="slidenum">
              <a:rPr lang="de-DE" altLang="de-DE" smtClean="0"/>
              <a:pPr>
                <a:defRPr/>
              </a:pPr>
              <a:t>5</a:t>
            </a:fld>
            <a:endParaRPr lang="de-DE" altLang="de-DE" dirty="0"/>
          </a:p>
        </p:txBody>
      </p:sp>
      <p:sp>
        <p:nvSpPr>
          <p:cNvPr id="5" name="Fußzeilenplatzhalter 4">
            <a:extLst>
              <a:ext uri="{FF2B5EF4-FFF2-40B4-BE49-F238E27FC236}">
                <a16:creationId xmlns:a16="http://schemas.microsoft.com/office/drawing/2014/main" id="{0906B705-7AE3-9DE4-AF30-A22A307F44D9}"/>
              </a:ext>
            </a:extLst>
          </p:cNvPr>
          <p:cNvSpPr>
            <a:spLocks noGrp="1"/>
          </p:cNvSpPr>
          <p:nvPr>
            <p:ph type="ftr" sz="quarter" idx="3"/>
          </p:nvPr>
        </p:nvSpPr>
        <p:spPr/>
        <p:txBody>
          <a:bodyPr/>
          <a:lstStyle/>
          <a:p>
            <a:pPr>
              <a:defRPr/>
            </a:pPr>
            <a:r>
              <a:rPr lang="de-DE"/>
              <a:t>Titel der Veranstaltung</a:t>
            </a:r>
          </a:p>
        </p:txBody>
      </p:sp>
    </p:spTree>
    <p:extLst>
      <p:ext uri="{BB962C8B-B14F-4D97-AF65-F5344CB8AC3E}">
        <p14:creationId xmlns:p14="http://schemas.microsoft.com/office/powerpoint/2010/main" val="2397517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21C237-1C8F-D651-5D1F-B0CF18BA831C}"/>
              </a:ext>
            </a:extLst>
          </p:cNvPr>
          <p:cNvSpPr>
            <a:spLocks noGrp="1"/>
          </p:cNvSpPr>
          <p:nvPr>
            <p:ph type="title"/>
          </p:nvPr>
        </p:nvSpPr>
        <p:spPr/>
        <p:txBody>
          <a:bodyPr/>
          <a:lstStyle/>
          <a:p>
            <a:r>
              <a:rPr lang="de-DE" dirty="0"/>
              <a:t>Militant </a:t>
            </a:r>
            <a:r>
              <a:rPr lang="de-DE" dirty="0" err="1"/>
              <a:t>democracy</a:t>
            </a:r>
            <a:endParaRPr lang="de-DE" dirty="0"/>
          </a:p>
        </p:txBody>
      </p:sp>
      <p:sp>
        <p:nvSpPr>
          <p:cNvPr id="3" name="Inhaltsplatzhalter 2">
            <a:extLst>
              <a:ext uri="{FF2B5EF4-FFF2-40B4-BE49-F238E27FC236}">
                <a16:creationId xmlns:a16="http://schemas.microsoft.com/office/drawing/2014/main" id="{EB57D28D-96C7-8840-4878-5951E4084323}"/>
              </a:ext>
            </a:extLst>
          </p:cNvPr>
          <p:cNvSpPr>
            <a:spLocks noGrp="1"/>
          </p:cNvSpPr>
          <p:nvPr>
            <p:ph idx="1"/>
          </p:nvPr>
        </p:nvSpPr>
        <p:spPr/>
        <p:txBody>
          <a:bodyPr/>
          <a:lstStyle/>
          <a:p>
            <a:endParaRPr lang="de-DE" dirty="0"/>
          </a:p>
          <a:p>
            <a:r>
              <a:rPr lang="de-DE" sz="2400" b="1" dirty="0"/>
              <a:t>	</a:t>
            </a:r>
          </a:p>
          <a:p>
            <a:r>
              <a:rPr lang="de-DE" sz="2400" b="1" dirty="0"/>
              <a:t>	Art. 21 Abs. 2 GG:</a:t>
            </a:r>
          </a:p>
          <a:p>
            <a:endParaRPr lang="de-DE" sz="2400" b="1" dirty="0"/>
          </a:p>
          <a:p>
            <a:r>
              <a:rPr lang="de-DE" sz="2400" b="1" dirty="0"/>
              <a:t>	‚Parteien, die nach ihren Zielen oder nach dem Verhalten ihrer Anhänger darauf ausgehen, die freiheitliche demokratische Grundordnung zu beeinträchtigen oder zu beseitigen oder den Bestand der Bundesrepublik Deutschland zu gefährden, sind verfassungswidrig.‘</a:t>
            </a:r>
          </a:p>
          <a:p>
            <a:endParaRPr lang="de-DE" sz="2400" b="1" dirty="0"/>
          </a:p>
          <a:p>
            <a:endParaRPr lang="de-DE" sz="2400" b="1" dirty="0"/>
          </a:p>
          <a:p>
            <a:endParaRPr lang="de-DE" sz="2400" b="1" dirty="0"/>
          </a:p>
        </p:txBody>
      </p:sp>
      <p:sp>
        <p:nvSpPr>
          <p:cNvPr id="4" name="Foliennummernplatzhalter 3">
            <a:extLst>
              <a:ext uri="{FF2B5EF4-FFF2-40B4-BE49-F238E27FC236}">
                <a16:creationId xmlns:a16="http://schemas.microsoft.com/office/drawing/2014/main" id="{0E6F00D0-03E9-D716-0E5A-7E0B59BB4CB1}"/>
              </a:ext>
            </a:extLst>
          </p:cNvPr>
          <p:cNvSpPr>
            <a:spLocks noGrp="1"/>
          </p:cNvSpPr>
          <p:nvPr>
            <p:ph type="sldNum" sz="quarter" idx="4"/>
          </p:nvPr>
        </p:nvSpPr>
        <p:spPr/>
        <p:txBody>
          <a:bodyPr/>
          <a:lstStyle/>
          <a:p>
            <a:pPr>
              <a:defRPr/>
            </a:pPr>
            <a:fld id="{E42BEB3F-08D9-49EF-B61F-64B0AC4A9AB9}" type="slidenum">
              <a:rPr lang="de-DE" altLang="de-DE" smtClean="0"/>
              <a:pPr>
                <a:defRPr/>
              </a:pPr>
              <a:t>6</a:t>
            </a:fld>
            <a:endParaRPr lang="de-DE" altLang="de-DE" dirty="0"/>
          </a:p>
        </p:txBody>
      </p:sp>
      <p:sp>
        <p:nvSpPr>
          <p:cNvPr id="5" name="Fußzeilenplatzhalter 4">
            <a:extLst>
              <a:ext uri="{FF2B5EF4-FFF2-40B4-BE49-F238E27FC236}">
                <a16:creationId xmlns:a16="http://schemas.microsoft.com/office/drawing/2014/main" id="{B60E2F2A-CA04-D758-1C82-7337837AEC74}"/>
              </a:ext>
            </a:extLst>
          </p:cNvPr>
          <p:cNvSpPr>
            <a:spLocks noGrp="1"/>
          </p:cNvSpPr>
          <p:nvPr>
            <p:ph type="ftr" sz="quarter" idx="3"/>
          </p:nvPr>
        </p:nvSpPr>
        <p:spPr/>
        <p:txBody>
          <a:bodyPr/>
          <a:lstStyle/>
          <a:p>
            <a:pPr>
              <a:defRPr/>
            </a:pPr>
            <a:r>
              <a:rPr lang="de-DE"/>
              <a:t>Titel der Veranstaltung</a:t>
            </a:r>
          </a:p>
        </p:txBody>
      </p:sp>
    </p:spTree>
    <p:extLst>
      <p:ext uri="{BB962C8B-B14F-4D97-AF65-F5344CB8AC3E}">
        <p14:creationId xmlns:p14="http://schemas.microsoft.com/office/powerpoint/2010/main" val="1342787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228491-0922-2B3D-324E-E52367B2D844}"/>
              </a:ext>
            </a:extLst>
          </p:cNvPr>
          <p:cNvSpPr>
            <a:spLocks noGrp="1"/>
          </p:cNvSpPr>
          <p:nvPr>
            <p:ph type="title"/>
          </p:nvPr>
        </p:nvSpPr>
        <p:spPr>
          <a:xfrm>
            <a:off x="651420" y="404664"/>
            <a:ext cx="6598854" cy="792088"/>
          </a:xfrm>
        </p:spPr>
        <p:txBody>
          <a:bodyPr/>
          <a:lstStyle/>
          <a:p>
            <a:br>
              <a:rPr lang="de-DE" b="1" dirty="0"/>
            </a:br>
            <a:br>
              <a:rPr lang="de-DE" b="1" dirty="0"/>
            </a:br>
            <a:br>
              <a:rPr lang="de-DE" b="1" dirty="0"/>
            </a:br>
            <a:br>
              <a:rPr lang="de-DE" b="1" dirty="0"/>
            </a:br>
            <a:br>
              <a:rPr lang="de-DE" b="1" dirty="0"/>
            </a:br>
            <a:br>
              <a:rPr lang="de-DE" b="1" dirty="0"/>
            </a:br>
            <a:br>
              <a:rPr lang="de-DE" b="1" dirty="0"/>
            </a:br>
            <a:br>
              <a:rPr lang="de-DE" b="1" dirty="0"/>
            </a:br>
            <a:br>
              <a:rPr lang="de-DE" b="1" dirty="0"/>
            </a:br>
            <a:br>
              <a:rPr lang="de-DE" b="1" dirty="0"/>
            </a:br>
            <a:br>
              <a:rPr lang="de-DE" b="1" dirty="0"/>
            </a:br>
            <a:br>
              <a:rPr lang="de-DE" b="1" dirty="0"/>
            </a:br>
            <a:br>
              <a:rPr lang="de-DE" b="1" dirty="0"/>
            </a:br>
            <a:br>
              <a:rPr lang="de-DE" b="1" dirty="0"/>
            </a:br>
            <a:br>
              <a:rPr lang="de-DE" b="1" dirty="0"/>
            </a:br>
            <a:br>
              <a:rPr lang="de-DE" b="1" dirty="0"/>
            </a:br>
            <a:br>
              <a:rPr lang="de-DE" b="1" dirty="0"/>
            </a:br>
            <a:br>
              <a:rPr lang="de-DE" b="1" dirty="0"/>
            </a:br>
            <a:br>
              <a:rPr lang="de-DE" b="1" dirty="0"/>
            </a:br>
            <a:br>
              <a:rPr lang="de-DE" b="1" dirty="0"/>
            </a:br>
            <a:br>
              <a:rPr lang="de-DE" b="1" dirty="0"/>
            </a:br>
            <a:br>
              <a:rPr lang="de-DE" b="1" dirty="0"/>
            </a:br>
            <a:br>
              <a:rPr lang="de-DE" b="1" dirty="0"/>
            </a:br>
            <a:br>
              <a:rPr lang="de-DE" b="1" dirty="0"/>
            </a:br>
            <a:br>
              <a:rPr lang="de-DE" b="1" dirty="0"/>
            </a:br>
            <a:br>
              <a:rPr lang="de-DE" dirty="0"/>
            </a:br>
            <a:br>
              <a:rPr lang="de-DE" dirty="0"/>
            </a:br>
            <a:br>
              <a:rPr lang="de-DE" dirty="0"/>
            </a:br>
            <a:br>
              <a:rPr lang="de-DE" dirty="0"/>
            </a:br>
            <a:br>
              <a:rPr lang="de-DE" dirty="0"/>
            </a:br>
            <a:br>
              <a:rPr lang="de-DE" dirty="0"/>
            </a:br>
            <a:br>
              <a:rPr lang="de-DE" dirty="0"/>
            </a:br>
            <a:br>
              <a:rPr lang="de-DE" dirty="0"/>
            </a:br>
            <a:br>
              <a:rPr lang="de-DE" dirty="0"/>
            </a:br>
            <a:br>
              <a:rPr lang="de-DE" dirty="0"/>
            </a:br>
            <a:br>
              <a:rPr lang="de-DE" dirty="0"/>
            </a:br>
            <a:br>
              <a:rPr lang="de-DE" dirty="0"/>
            </a:br>
            <a:br>
              <a:rPr lang="de-DE" dirty="0"/>
            </a:br>
            <a:br>
              <a:rPr lang="de-DE" dirty="0"/>
            </a:br>
            <a:r>
              <a:rPr lang="de-DE" dirty="0"/>
              <a:t>                                                                                                             </a:t>
            </a:r>
            <a:r>
              <a:rPr lang="de-DE" sz="2000" b="1" dirty="0"/>
              <a:t>Kriterien der ‘</a:t>
            </a:r>
            <a:r>
              <a:rPr lang="de-DE" sz="2000" b="1" dirty="0" err="1"/>
              <a:t>embedded</a:t>
            </a:r>
            <a:r>
              <a:rPr lang="de-DE" sz="2000" b="1" dirty="0"/>
              <a:t> </a:t>
            </a:r>
            <a:r>
              <a:rPr lang="de-DE" sz="2000" b="1" dirty="0" err="1"/>
              <a:t>democracy</a:t>
            </a:r>
            <a:r>
              <a:rPr lang="de-DE" sz="2000" b="1" dirty="0"/>
              <a:t>’ und ihrer Defekte</a:t>
            </a:r>
            <a:br>
              <a:rPr lang="de-DE" dirty="0"/>
            </a:br>
            <a:r>
              <a:rPr lang="de-DE" dirty="0"/>
              <a:t> </a:t>
            </a:r>
          </a:p>
        </p:txBody>
      </p:sp>
      <p:sp>
        <p:nvSpPr>
          <p:cNvPr id="3" name="Inhaltsplatzhalter 2">
            <a:extLst>
              <a:ext uri="{FF2B5EF4-FFF2-40B4-BE49-F238E27FC236}">
                <a16:creationId xmlns:a16="http://schemas.microsoft.com/office/drawing/2014/main" id="{46E364BA-DDE3-D07B-E5ED-EB88A164E851}"/>
              </a:ext>
            </a:extLst>
          </p:cNvPr>
          <p:cNvSpPr>
            <a:spLocks noGrp="1"/>
          </p:cNvSpPr>
          <p:nvPr>
            <p:ph idx="1"/>
          </p:nvPr>
        </p:nvSpPr>
        <p:spPr>
          <a:xfrm>
            <a:off x="372766" y="764704"/>
            <a:ext cx="8119814" cy="5890095"/>
          </a:xfrm>
        </p:spPr>
        <p:txBody>
          <a:bodyPr/>
          <a:lstStyle/>
          <a:p>
            <a:r>
              <a:rPr lang="de-DE" dirty="0"/>
              <a:t> </a:t>
            </a:r>
          </a:p>
          <a:p>
            <a:r>
              <a:rPr lang="de-DE" sz="1200" b="1" dirty="0"/>
              <a:t>		A. Wahlregime</a:t>
            </a:r>
            <a:r>
              <a:rPr lang="de-DE" sz="1200" dirty="0"/>
              <a:t> </a:t>
            </a:r>
          </a:p>
          <a:p>
            <a:r>
              <a:rPr lang="de-DE" sz="1200" dirty="0"/>
              <a:t>  		 1. Aktives Wahlrecht</a:t>
            </a:r>
          </a:p>
          <a:p>
            <a:r>
              <a:rPr lang="de-DE" sz="1200" dirty="0"/>
              <a:t>  		 2. Passives Wahlrecht				</a:t>
            </a:r>
            <a:r>
              <a:rPr lang="de-DE" sz="1200" b="1" i="1" dirty="0"/>
              <a:t>Exklusive Demokratie</a:t>
            </a:r>
            <a:r>
              <a:rPr lang="de-DE" sz="1200" dirty="0"/>
              <a:t>	</a:t>
            </a:r>
          </a:p>
          <a:p>
            <a:r>
              <a:rPr lang="de-DE" sz="1200" dirty="0"/>
              <a:t> 		 3. Freie und faire Wahlen</a:t>
            </a:r>
          </a:p>
          <a:p>
            <a:r>
              <a:rPr lang="de-DE" sz="1200" dirty="0"/>
              <a:t> 		 4. Gewählte Mandatsträger						  </a:t>
            </a:r>
          </a:p>
          <a:p>
            <a:r>
              <a:rPr lang="de-DE" sz="1200" dirty="0"/>
              <a:t> </a:t>
            </a:r>
          </a:p>
          <a:p>
            <a:r>
              <a:rPr lang="de-DE" sz="1200" b="1" dirty="0"/>
              <a:t>		B. Politische Teilhaberechte/ Public Arena</a:t>
            </a:r>
            <a:r>
              <a:rPr lang="de-DE" sz="1200" dirty="0"/>
              <a:t> </a:t>
            </a:r>
          </a:p>
          <a:p>
            <a:r>
              <a:rPr lang="de-DE" sz="1200" dirty="0"/>
              <a:t>		 5. Meinungs-, Presse- und  Informationsfreiheit 			</a:t>
            </a:r>
            <a:r>
              <a:rPr lang="de-DE" sz="1200" b="1" i="1" dirty="0"/>
              <a:t>Illiberale Demokratie (1)</a:t>
            </a:r>
            <a:endParaRPr lang="de-DE" sz="1200" dirty="0"/>
          </a:p>
          <a:p>
            <a:r>
              <a:rPr lang="de-DE" sz="1200" dirty="0"/>
              <a:t>		 6. Assoziationsfreiheit </a:t>
            </a:r>
          </a:p>
          <a:p>
            <a:r>
              <a:rPr lang="de-DE" sz="1200" dirty="0"/>
              <a:t> </a:t>
            </a:r>
          </a:p>
          <a:p>
            <a:r>
              <a:rPr lang="de-DE" sz="1200" b="1" dirty="0"/>
              <a:t>		C. Effektive Regierungsgewalt</a:t>
            </a:r>
            <a:endParaRPr lang="de-DE" sz="1200" dirty="0"/>
          </a:p>
          <a:p>
            <a:r>
              <a:rPr lang="de-DE" sz="1200" dirty="0"/>
              <a:t>  		  7. Gewählte Mandatsträger mit	realer Gestaltungsmacht		</a:t>
            </a:r>
            <a:r>
              <a:rPr lang="de-DE" sz="1200" b="1" i="1" dirty="0" err="1"/>
              <a:t>Tutelardemokratie</a:t>
            </a:r>
            <a:endParaRPr lang="de-DE" sz="1200" dirty="0"/>
          </a:p>
          <a:p>
            <a:r>
              <a:rPr lang="de-DE" sz="1200" dirty="0"/>
              <a:t>			 </a:t>
            </a:r>
          </a:p>
          <a:p>
            <a:r>
              <a:rPr lang="de-DE" sz="1200" dirty="0"/>
              <a:t>		---- (R. Dahls Polyarchie-Linie) ----</a:t>
            </a:r>
          </a:p>
          <a:p>
            <a:r>
              <a:rPr lang="de-DE" sz="1200" dirty="0"/>
              <a:t>  </a:t>
            </a:r>
          </a:p>
          <a:p>
            <a:r>
              <a:rPr lang="de-DE" sz="1200" b="1" dirty="0"/>
              <a:t>		D. Horizontale Gewaltenkontrolle </a:t>
            </a:r>
          </a:p>
          <a:p>
            <a:r>
              <a:rPr lang="de-DE" sz="1200" dirty="0"/>
              <a:t>  		 </a:t>
            </a:r>
            <a:r>
              <a:rPr lang="en-US" sz="1200" dirty="0"/>
              <a:t>8. checks and balances				</a:t>
            </a:r>
            <a:r>
              <a:rPr lang="en-US" sz="1200" b="1" i="1" dirty="0"/>
              <a:t>Delegative </a:t>
            </a:r>
            <a:r>
              <a:rPr lang="en-US" sz="1200" b="1" i="1" dirty="0" err="1"/>
              <a:t>Demokratie</a:t>
            </a:r>
            <a:endParaRPr lang="de-DE" sz="1200" dirty="0"/>
          </a:p>
          <a:p>
            <a:r>
              <a:rPr lang="en-US" sz="1200" dirty="0"/>
              <a:t>  </a:t>
            </a:r>
            <a:endParaRPr lang="de-DE" sz="1200" dirty="0"/>
          </a:p>
          <a:p>
            <a:r>
              <a:rPr lang="de-DE" sz="1200" b="1" dirty="0"/>
              <a:t>		E. Rechtsstaatlichkeit</a:t>
            </a:r>
            <a:endParaRPr lang="de-DE" sz="1200" dirty="0"/>
          </a:p>
          <a:p>
            <a:r>
              <a:rPr lang="de-DE" sz="1200" dirty="0"/>
              <a:t>   		 9. Bürgerliche Freiheitsrechte			</a:t>
            </a:r>
          </a:p>
          <a:p>
            <a:r>
              <a:rPr lang="de-DE" sz="1200" dirty="0"/>
              <a:t>		 </a:t>
            </a:r>
            <a:r>
              <a:rPr lang="en-US" sz="1200" dirty="0"/>
              <a:t>10. rule of law, judicial review, </a:t>
            </a:r>
            <a:r>
              <a:rPr lang="de-DE" sz="1200" dirty="0"/>
              <a:t>unabhängige 			</a:t>
            </a:r>
            <a:r>
              <a:rPr lang="de-DE" sz="1200" b="1" i="1" dirty="0"/>
              <a:t>Illiberale Demokratie (2)</a:t>
            </a:r>
            <a:endParaRPr lang="de-DE" sz="1200" dirty="0"/>
          </a:p>
          <a:p>
            <a:r>
              <a:rPr lang="de-DE" sz="1200" dirty="0"/>
              <a:t>      		       Gerichte, gleicher Zugang zu und Gleichheit</a:t>
            </a:r>
          </a:p>
          <a:p>
            <a:r>
              <a:rPr lang="de-DE" sz="1200" dirty="0"/>
              <a:t>       		       vor den Gerichten</a:t>
            </a:r>
          </a:p>
          <a:p>
            <a:r>
              <a:rPr lang="en-US" sz="1200" dirty="0"/>
              <a:t>  		 11. </a:t>
            </a:r>
            <a:r>
              <a:rPr lang="en-US" sz="1200" dirty="0" err="1"/>
              <a:t>Minderheitenrechte</a:t>
            </a:r>
            <a:r>
              <a:rPr lang="en-US" sz="1200" dirty="0"/>
              <a:t>/ -</a:t>
            </a:r>
            <a:r>
              <a:rPr lang="en-US" sz="1200" dirty="0" err="1"/>
              <a:t>schutz</a:t>
            </a:r>
            <a:r>
              <a:rPr lang="en-US" sz="1200" dirty="0"/>
              <a:t> </a:t>
            </a:r>
            <a:endParaRPr lang="de-DE" sz="1200" dirty="0"/>
          </a:p>
          <a:p>
            <a:r>
              <a:rPr lang="en-US" dirty="0"/>
              <a:t> </a:t>
            </a:r>
            <a:endParaRPr lang="de-DE" dirty="0"/>
          </a:p>
          <a:p>
            <a:r>
              <a:rPr lang="en-US" dirty="0"/>
              <a:t> </a:t>
            </a:r>
            <a:endParaRPr lang="de-DE" dirty="0"/>
          </a:p>
          <a:p>
            <a:endParaRPr lang="de-DE" dirty="0"/>
          </a:p>
        </p:txBody>
      </p:sp>
      <p:sp>
        <p:nvSpPr>
          <p:cNvPr id="4" name="Foliennummernplatzhalter 3">
            <a:extLst>
              <a:ext uri="{FF2B5EF4-FFF2-40B4-BE49-F238E27FC236}">
                <a16:creationId xmlns:a16="http://schemas.microsoft.com/office/drawing/2014/main" id="{66D00242-546E-FFEC-9DBC-69378A9E0A7A}"/>
              </a:ext>
            </a:extLst>
          </p:cNvPr>
          <p:cNvSpPr>
            <a:spLocks noGrp="1"/>
          </p:cNvSpPr>
          <p:nvPr>
            <p:ph type="sldNum" sz="quarter" idx="4"/>
          </p:nvPr>
        </p:nvSpPr>
        <p:spPr/>
        <p:txBody>
          <a:bodyPr/>
          <a:lstStyle/>
          <a:p>
            <a:pPr>
              <a:defRPr/>
            </a:pPr>
            <a:fld id="{E42BEB3F-08D9-49EF-B61F-64B0AC4A9AB9}" type="slidenum">
              <a:rPr lang="de-DE" altLang="de-DE" smtClean="0"/>
              <a:pPr>
                <a:defRPr/>
              </a:pPr>
              <a:t>7</a:t>
            </a:fld>
            <a:endParaRPr lang="de-DE" altLang="de-DE" dirty="0"/>
          </a:p>
        </p:txBody>
      </p:sp>
      <p:sp>
        <p:nvSpPr>
          <p:cNvPr id="5" name="Fußzeilenplatzhalter 4">
            <a:extLst>
              <a:ext uri="{FF2B5EF4-FFF2-40B4-BE49-F238E27FC236}">
                <a16:creationId xmlns:a16="http://schemas.microsoft.com/office/drawing/2014/main" id="{15B51ADF-9C59-F435-32CD-2B339B21EF9D}"/>
              </a:ext>
            </a:extLst>
          </p:cNvPr>
          <p:cNvSpPr>
            <a:spLocks noGrp="1"/>
          </p:cNvSpPr>
          <p:nvPr>
            <p:ph type="ftr" sz="quarter" idx="3"/>
          </p:nvPr>
        </p:nvSpPr>
        <p:spPr/>
        <p:txBody>
          <a:bodyPr/>
          <a:lstStyle/>
          <a:p>
            <a:pPr>
              <a:defRPr/>
            </a:pPr>
            <a:r>
              <a:rPr lang="de-DE"/>
              <a:t>Titel der Veranstaltung</a:t>
            </a:r>
          </a:p>
        </p:txBody>
      </p:sp>
    </p:spTree>
    <p:extLst>
      <p:ext uri="{BB962C8B-B14F-4D97-AF65-F5344CB8AC3E}">
        <p14:creationId xmlns:p14="http://schemas.microsoft.com/office/powerpoint/2010/main" val="140538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p:txBody>
          <a:bodyPr/>
          <a:lstStyle/>
          <a:p>
            <a:endParaRPr lang="de-DE" altLang="de-DE">
              <a:latin typeface="Arial" pitchFamily="34" charset="0"/>
              <a:cs typeface="Arial" pitchFamily="34" charset="0"/>
            </a:endParaRPr>
          </a:p>
        </p:txBody>
      </p:sp>
      <p:sp>
        <p:nvSpPr>
          <p:cNvPr id="8195" name="Rectangle 3"/>
          <p:cNvSpPr>
            <a:spLocks noGrp="1" noChangeArrowheads="1"/>
          </p:cNvSpPr>
          <p:nvPr>
            <p:ph type="subTitle" idx="1"/>
          </p:nvPr>
        </p:nvSpPr>
        <p:spPr/>
        <p:txBody>
          <a:bodyPr/>
          <a:lstStyle/>
          <a:p>
            <a:endParaRPr lang="de-DE" altLang="de-DE">
              <a:latin typeface="Arial" pitchFamily="34" charset="0"/>
              <a:cs typeface="Arial" pitchFamily="34" charset="0"/>
            </a:endParaRPr>
          </a:p>
        </p:txBody>
      </p:sp>
      <p:sp>
        <p:nvSpPr>
          <p:cNvPr id="8196" name="Text Box 32"/>
          <p:cNvSpPr txBox="1">
            <a:spLocks noChangeArrowheads="1"/>
          </p:cNvSpPr>
          <p:nvPr/>
        </p:nvSpPr>
        <p:spPr bwMode="auto">
          <a:xfrm>
            <a:off x="393703" y="1392238"/>
            <a:ext cx="8640763" cy="5084762"/>
          </a:xfrm>
          <a:prstGeom prst="rect">
            <a:avLst/>
          </a:prstGeom>
          <a:solidFill>
            <a:srgbClr val="969696"/>
          </a:solidFill>
          <a:ln w="22225">
            <a:solidFill>
              <a:srgbClr val="000000"/>
            </a:solidFill>
            <a:miter lim="800000"/>
            <a:headEnd/>
            <a:tailEnd/>
          </a:ln>
        </p:spPr>
        <p:txBody>
          <a:bodyPr lIns="91434" tIns="45717" rIns="91434" bIns="45717"/>
          <a:lstStyle>
            <a:lvl1pPr eaLnBrk="0" hangingPunct="0">
              <a:defRPr sz="1400">
                <a:solidFill>
                  <a:schemeClr val="tx1"/>
                </a:solidFill>
                <a:latin typeface="Arial" pitchFamily="34" charset="0"/>
                <a:cs typeface="Arial" pitchFamily="34" charset="0"/>
              </a:defRPr>
            </a:lvl1pPr>
            <a:lvl2pPr marL="742950" indent="-285750" eaLnBrk="0" hangingPunct="0">
              <a:defRPr sz="1400">
                <a:solidFill>
                  <a:schemeClr val="tx1"/>
                </a:solidFill>
                <a:latin typeface="Arial" pitchFamily="34" charset="0"/>
                <a:cs typeface="Arial" pitchFamily="34" charset="0"/>
              </a:defRPr>
            </a:lvl2pPr>
            <a:lvl3pPr marL="1143000" indent="-228600" eaLnBrk="0" hangingPunct="0">
              <a:defRPr sz="1400">
                <a:solidFill>
                  <a:schemeClr val="tx1"/>
                </a:solidFill>
                <a:latin typeface="Arial" pitchFamily="34" charset="0"/>
                <a:cs typeface="Arial" pitchFamily="34" charset="0"/>
              </a:defRPr>
            </a:lvl3pPr>
            <a:lvl4pPr marL="1600200" indent="-228600" eaLnBrk="0" hangingPunct="0">
              <a:defRPr sz="1400">
                <a:solidFill>
                  <a:schemeClr val="tx1"/>
                </a:solidFill>
                <a:latin typeface="Arial" pitchFamily="34" charset="0"/>
                <a:cs typeface="Arial" pitchFamily="34" charset="0"/>
              </a:defRPr>
            </a:lvl4pPr>
            <a:lvl5pPr marL="2057400" indent="-228600" eaLnBrk="0" hangingPunct="0">
              <a:defRPr sz="14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4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4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4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400">
                <a:solidFill>
                  <a:schemeClr val="tx1"/>
                </a:solidFill>
                <a:latin typeface="Arial" pitchFamily="34" charset="0"/>
                <a:cs typeface="Arial" pitchFamily="34" charset="0"/>
              </a:defRPr>
            </a:lvl9pPr>
          </a:lstStyle>
          <a:p>
            <a:pPr algn="ctr" defTabSz="914340" eaLnBrk="1" fontAlgn="auto" hangingPunct="1">
              <a:spcBef>
                <a:spcPts val="0"/>
              </a:spcBef>
              <a:spcAft>
                <a:spcPts val="0"/>
              </a:spcAft>
            </a:pPr>
            <a:r>
              <a:rPr lang="en-US" altLang="de-DE" sz="1600" b="1" dirty="0" err="1">
                <a:solidFill>
                  <a:prstClr val="black"/>
                </a:solidFill>
                <a:ea typeface="+mn-ea"/>
                <a:cs typeface="Times New Roman" pitchFamily="18" charset="0"/>
              </a:rPr>
              <a:t>Sozialökonomischer</a:t>
            </a:r>
            <a:r>
              <a:rPr lang="en-US" altLang="de-DE" sz="1600" b="1" dirty="0">
                <a:solidFill>
                  <a:prstClr val="black"/>
                </a:solidFill>
                <a:ea typeface="+mn-ea"/>
                <a:cs typeface="Times New Roman" pitchFamily="18" charset="0"/>
              </a:rPr>
              <a:t> u. </a:t>
            </a:r>
            <a:r>
              <a:rPr lang="en-US" altLang="de-DE" sz="1600" b="1" dirty="0" err="1">
                <a:solidFill>
                  <a:prstClr val="black"/>
                </a:solidFill>
                <a:ea typeface="+mn-ea"/>
                <a:cs typeface="Times New Roman" pitchFamily="18" charset="0"/>
              </a:rPr>
              <a:t>internationaler</a:t>
            </a:r>
            <a:r>
              <a:rPr lang="en-US" altLang="de-DE" sz="1600" b="1" dirty="0">
                <a:solidFill>
                  <a:prstClr val="black"/>
                </a:solidFill>
                <a:ea typeface="+mn-ea"/>
                <a:cs typeface="Times New Roman" pitchFamily="18" charset="0"/>
              </a:rPr>
              <a:t> </a:t>
            </a:r>
            <a:r>
              <a:rPr lang="en-US" altLang="de-DE" sz="1600" b="1" dirty="0" err="1">
                <a:solidFill>
                  <a:prstClr val="black"/>
                </a:solidFill>
                <a:ea typeface="+mn-ea"/>
                <a:cs typeface="Times New Roman" pitchFamily="18" charset="0"/>
              </a:rPr>
              <a:t>Kontext</a:t>
            </a:r>
            <a:endParaRPr lang="de-DE" altLang="de-DE" sz="1600" b="1" dirty="0">
              <a:solidFill>
                <a:prstClr val="black"/>
              </a:solidFill>
              <a:ea typeface="+mn-ea"/>
              <a:cs typeface="Times New Roman" pitchFamily="18" charset="0"/>
            </a:endParaRPr>
          </a:p>
          <a:p>
            <a:pPr defTabSz="914340" fontAlgn="auto">
              <a:spcBef>
                <a:spcPts val="0"/>
              </a:spcBef>
              <a:spcAft>
                <a:spcPts val="0"/>
              </a:spcAft>
            </a:pPr>
            <a:endParaRPr lang="de-DE" altLang="de-DE" dirty="0">
              <a:solidFill>
                <a:prstClr val="black"/>
              </a:solidFill>
              <a:ea typeface="+mn-ea"/>
            </a:endParaRPr>
          </a:p>
        </p:txBody>
      </p:sp>
      <p:sp>
        <p:nvSpPr>
          <p:cNvPr id="8197" name="Text Box 31"/>
          <p:cNvSpPr txBox="1">
            <a:spLocks noChangeArrowheads="1"/>
          </p:cNvSpPr>
          <p:nvPr/>
        </p:nvSpPr>
        <p:spPr bwMode="auto">
          <a:xfrm>
            <a:off x="831850" y="2060578"/>
            <a:ext cx="7556500" cy="3889375"/>
          </a:xfrm>
          <a:prstGeom prst="rect">
            <a:avLst/>
          </a:prstGeom>
          <a:solidFill>
            <a:srgbClr val="B2B2B2">
              <a:alpha val="50195"/>
            </a:srgbClr>
          </a:solidFill>
          <a:ln w="15875">
            <a:solidFill>
              <a:srgbClr val="000000"/>
            </a:solidFill>
            <a:miter lim="800000"/>
            <a:headEnd/>
            <a:tailEnd/>
          </a:ln>
        </p:spPr>
        <p:txBody>
          <a:bodyPr lIns="91434" tIns="45717" rIns="91434" bIns="45717"/>
          <a:lstStyle>
            <a:lvl1pPr eaLnBrk="0" hangingPunct="0">
              <a:defRPr sz="1400">
                <a:solidFill>
                  <a:schemeClr val="tx1"/>
                </a:solidFill>
                <a:latin typeface="Arial" pitchFamily="34" charset="0"/>
                <a:cs typeface="Arial" pitchFamily="34" charset="0"/>
              </a:defRPr>
            </a:lvl1pPr>
            <a:lvl2pPr marL="742950" indent="-285750" eaLnBrk="0" hangingPunct="0">
              <a:defRPr sz="1400">
                <a:solidFill>
                  <a:schemeClr val="tx1"/>
                </a:solidFill>
                <a:latin typeface="Arial" pitchFamily="34" charset="0"/>
                <a:cs typeface="Arial" pitchFamily="34" charset="0"/>
              </a:defRPr>
            </a:lvl2pPr>
            <a:lvl3pPr marL="1143000" indent="-228600" eaLnBrk="0" hangingPunct="0">
              <a:defRPr sz="1400">
                <a:solidFill>
                  <a:schemeClr val="tx1"/>
                </a:solidFill>
                <a:latin typeface="Arial" pitchFamily="34" charset="0"/>
                <a:cs typeface="Arial" pitchFamily="34" charset="0"/>
              </a:defRPr>
            </a:lvl3pPr>
            <a:lvl4pPr marL="1600200" indent="-228600" eaLnBrk="0" hangingPunct="0">
              <a:defRPr sz="1400">
                <a:solidFill>
                  <a:schemeClr val="tx1"/>
                </a:solidFill>
                <a:latin typeface="Arial" pitchFamily="34" charset="0"/>
                <a:cs typeface="Arial" pitchFamily="34" charset="0"/>
              </a:defRPr>
            </a:lvl4pPr>
            <a:lvl5pPr marL="2057400" indent="-228600" eaLnBrk="0" hangingPunct="0">
              <a:defRPr sz="14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4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4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4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400">
                <a:solidFill>
                  <a:schemeClr val="tx1"/>
                </a:solidFill>
                <a:latin typeface="Arial" pitchFamily="34" charset="0"/>
                <a:cs typeface="Arial" pitchFamily="34" charset="0"/>
              </a:defRPr>
            </a:lvl9pPr>
          </a:lstStyle>
          <a:p>
            <a:pPr algn="ctr" defTabSz="914340" eaLnBrk="1" fontAlgn="auto" hangingPunct="1">
              <a:spcBef>
                <a:spcPts val="0"/>
              </a:spcBef>
              <a:spcAft>
                <a:spcPts val="0"/>
              </a:spcAft>
            </a:pPr>
            <a:r>
              <a:rPr lang="de-DE" altLang="de-DE" sz="1600" b="1" dirty="0" err="1">
                <a:solidFill>
                  <a:prstClr val="black"/>
                </a:solidFill>
                <a:ea typeface="+mn-ea"/>
                <a:cs typeface="Times New Roman" pitchFamily="18" charset="0"/>
              </a:rPr>
              <a:t>civil</a:t>
            </a:r>
            <a:r>
              <a:rPr lang="de-DE" altLang="de-DE" sz="1600" b="1" dirty="0">
                <a:solidFill>
                  <a:prstClr val="black"/>
                </a:solidFill>
                <a:ea typeface="+mn-ea"/>
                <a:cs typeface="Times New Roman" pitchFamily="18" charset="0"/>
              </a:rPr>
              <a:t> </a:t>
            </a:r>
            <a:r>
              <a:rPr lang="en-US" altLang="de-DE" sz="1600" b="1" dirty="0">
                <a:solidFill>
                  <a:prstClr val="black"/>
                </a:solidFill>
                <a:ea typeface="+mn-ea"/>
                <a:cs typeface="Times New Roman" pitchFamily="18" charset="0"/>
              </a:rPr>
              <a:t>society</a:t>
            </a:r>
            <a:endParaRPr lang="de-DE" altLang="de-DE" sz="1600" b="1" dirty="0">
              <a:solidFill>
                <a:prstClr val="black"/>
              </a:solidFill>
              <a:ea typeface="+mn-ea"/>
              <a:cs typeface="Times New Roman" pitchFamily="18" charset="0"/>
            </a:endParaRPr>
          </a:p>
          <a:p>
            <a:pPr defTabSz="914340" fontAlgn="auto">
              <a:spcBef>
                <a:spcPts val="0"/>
              </a:spcBef>
              <a:spcAft>
                <a:spcPts val="0"/>
              </a:spcAft>
            </a:pPr>
            <a:endParaRPr lang="de-DE" altLang="de-DE" dirty="0">
              <a:solidFill>
                <a:prstClr val="black"/>
              </a:solidFill>
              <a:ea typeface="+mn-ea"/>
            </a:endParaRPr>
          </a:p>
        </p:txBody>
      </p:sp>
      <p:sp>
        <p:nvSpPr>
          <p:cNvPr id="8198" name="Text Box 30"/>
          <p:cNvSpPr txBox="1">
            <a:spLocks noChangeArrowheads="1"/>
          </p:cNvSpPr>
          <p:nvPr/>
        </p:nvSpPr>
        <p:spPr bwMode="auto">
          <a:xfrm>
            <a:off x="1187450" y="2420938"/>
            <a:ext cx="6769100" cy="3170237"/>
          </a:xfrm>
          <a:prstGeom prst="rect">
            <a:avLst/>
          </a:prstGeom>
          <a:solidFill>
            <a:srgbClr val="DDDDDD"/>
          </a:solidFill>
          <a:ln w="12700">
            <a:solidFill>
              <a:srgbClr val="000000"/>
            </a:solidFill>
            <a:miter lim="800000"/>
            <a:headEnd/>
            <a:tailEnd/>
          </a:ln>
        </p:spPr>
        <p:txBody>
          <a:bodyPr lIns="91434" tIns="45717" rIns="91434" bIns="45717"/>
          <a:lstStyle>
            <a:lvl1pPr eaLnBrk="0" hangingPunct="0">
              <a:defRPr sz="1400">
                <a:solidFill>
                  <a:schemeClr val="tx1"/>
                </a:solidFill>
                <a:latin typeface="Arial" pitchFamily="34" charset="0"/>
                <a:cs typeface="Arial" pitchFamily="34" charset="0"/>
              </a:defRPr>
            </a:lvl1pPr>
            <a:lvl2pPr marL="742950" indent="-285750" eaLnBrk="0" hangingPunct="0">
              <a:defRPr sz="1400">
                <a:solidFill>
                  <a:schemeClr val="tx1"/>
                </a:solidFill>
                <a:latin typeface="Arial" pitchFamily="34" charset="0"/>
                <a:cs typeface="Arial" pitchFamily="34" charset="0"/>
              </a:defRPr>
            </a:lvl2pPr>
            <a:lvl3pPr marL="1143000" indent="-228600" eaLnBrk="0" hangingPunct="0">
              <a:defRPr sz="1400">
                <a:solidFill>
                  <a:schemeClr val="tx1"/>
                </a:solidFill>
                <a:latin typeface="Arial" pitchFamily="34" charset="0"/>
                <a:cs typeface="Arial" pitchFamily="34" charset="0"/>
              </a:defRPr>
            </a:lvl3pPr>
            <a:lvl4pPr marL="1600200" indent="-228600" eaLnBrk="0" hangingPunct="0">
              <a:defRPr sz="1400">
                <a:solidFill>
                  <a:schemeClr val="tx1"/>
                </a:solidFill>
                <a:latin typeface="Arial" pitchFamily="34" charset="0"/>
                <a:cs typeface="Arial" pitchFamily="34" charset="0"/>
              </a:defRPr>
            </a:lvl4pPr>
            <a:lvl5pPr marL="2057400" indent="-228600" eaLnBrk="0" hangingPunct="0">
              <a:defRPr sz="14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4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4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4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400">
                <a:solidFill>
                  <a:schemeClr val="tx1"/>
                </a:solidFill>
                <a:latin typeface="Arial" pitchFamily="34" charset="0"/>
                <a:cs typeface="Arial" pitchFamily="34" charset="0"/>
              </a:defRPr>
            </a:lvl9pPr>
          </a:lstStyle>
          <a:p>
            <a:pPr algn="ctr" defTabSz="914340" eaLnBrk="1" fontAlgn="auto" hangingPunct="1">
              <a:spcBef>
                <a:spcPts val="0"/>
              </a:spcBef>
              <a:spcAft>
                <a:spcPts val="0"/>
              </a:spcAft>
            </a:pPr>
            <a:r>
              <a:rPr lang="de-DE" altLang="de-DE" sz="1600" b="1">
                <a:solidFill>
                  <a:prstClr val="black"/>
                </a:solidFill>
                <a:ea typeface="+mn-ea"/>
                <a:cs typeface="Times New Roman" pitchFamily="18" charset="0"/>
              </a:rPr>
              <a:t>stateness</a:t>
            </a:r>
          </a:p>
          <a:p>
            <a:pPr defTabSz="914340" fontAlgn="auto">
              <a:spcBef>
                <a:spcPts val="0"/>
              </a:spcBef>
              <a:spcAft>
                <a:spcPts val="0"/>
              </a:spcAft>
            </a:pPr>
            <a:endParaRPr lang="de-DE" altLang="de-DE">
              <a:solidFill>
                <a:prstClr val="black"/>
              </a:solidFill>
              <a:ea typeface="+mn-ea"/>
            </a:endParaRPr>
          </a:p>
        </p:txBody>
      </p:sp>
      <p:sp>
        <p:nvSpPr>
          <p:cNvPr id="8199" name="Text Box 29"/>
          <p:cNvSpPr txBox="1">
            <a:spLocks noChangeArrowheads="1"/>
          </p:cNvSpPr>
          <p:nvPr/>
        </p:nvSpPr>
        <p:spPr bwMode="auto">
          <a:xfrm>
            <a:off x="1901826" y="2901950"/>
            <a:ext cx="5343525" cy="2171700"/>
          </a:xfrm>
          <a:prstGeom prst="rect">
            <a:avLst/>
          </a:prstGeom>
          <a:solidFill>
            <a:srgbClr val="FFFFFF"/>
          </a:solidFill>
          <a:ln w="9525">
            <a:solidFill>
              <a:srgbClr val="000000"/>
            </a:solidFill>
            <a:miter lim="800000"/>
            <a:headEnd/>
            <a:tailEnd/>
          </a:ln>
        </p:spPr>
        <p:txBody>
          <a:bodyPr lIns="91434" tIns="45717" rIns="91434" bIns="45717"/>
          <a:lstStyle>
            <a:lvl1pPr eaLnBrk="0" hangingPunct="0">
              <a:defRPr sz="1400">
                <a:solidFill>
                  <a:schemeClr val="tx1"/>
                </a:solidFill>
                <a:latin typeface="Arial" pitchFamily="34" charset="0"/>
                <a:cs typeface="Arial" pitchFamily="34" charset="0"/>
              </a:defRPr>
            </a:lvl1pPr>
            <a:lvl2pPr marL="742950" indent="-285750" eaLnBrk="0" hangingPunct="0">
              <a:defRPr sz="1400">
                <a:solidFill>
                  <a:schemeClr val="tx1"/>
                </a:solidFill>
                <a:latin typeface="Arial" pitchFamily="34" charset="0"/>
                <a:cs typeface="Arial" pitchFamily="34" charset="0"/>
              </a:defRPr>
            </a:lvl2pPr>
            <a:lvl3pPr marL="1143000" indent="-228600" eaLnBrk="0" hangingPunct="0">
              <a:defRPr sz="1400">
                <a:solidFill>
                  <a:schemeClr val="tx1"/>
                </a:solidFill>
                <a:latin typeface="Arial" pitchFamily="34" charset="0"/>
                <a:cs typeface="Arial" pitchFamily="34" charset="0"/>
              </a:defRPr>
            </a:lvl3pPr>
            <a:lvl4pPr marL="1600200" indent="-228600" eaLnBrk="0" hangingPunct="0">
              <a:defRPr sz="1400">
                <a:solidFill>
                  <a:schemeClr val="tx1"/>
                </a:solidFill>
                <a:latin typeface="Arial" pitchFamily="34" charset="0"/>
                <a:cs typeface="Arial" pitchFamily="34" charset="0"/>
              </a:defRPr>
            </a:lvl4pPr>
            <a:lvl5pPr marL="2057400" indent="-228600" eaLnBrk="0" hangingPunct="0">
              <a:defRPr sz="14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4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4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4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400">
                <a:solidFill>
                  <a:schemeClr val="tx1"/>
                </a:solidFill>
                <a:latin typeface="Arial" pitchFamily="34" charset="0"/>
                <a:cs typeface="Arial" pitchFamily="34" charset="0"/>
              </a:defRPr>
            </a:lvl9pPr>
          </a:lstStyle>
          <a:p>
            <a:pPr defTabSz="914340" eaLnBrk="1" fontAlgn="auto" hangingPunct="1">
              <a:spcBef>
                <a:spcPts val="0"/>
              </a:spcBef>
              <a:spcAft>
                <a:spcPts val="0"/>
              </a:spcAft>
            </a:pPr>
            <a:endParaRPr lang="de-DE" altLang="de-DE">
              <a:solidFill>
                <a:prstClr val="black"/>
              </a:solidFill>
              <a:ea typeface="+mn-ea"/>
            </a:endParaRPr>
          </a:p>
        </p:txBody>
      </p:sp>
      <p:sp>
        <p:nvSpPr>
          <p:cNvPr id="8200" name="Text Box 28"/>
          <p:cNvSpPr txBox="1">
            <a:spLocks noChangeArrowheads="1"/>
          </p:cNvSpPr>
          <p:nvPr/>
        </p:nvSpPr>
        <p:spPr bwMode="auto">
          <a:xfrm>
            <a:off x="1908178" y="4076700"/>
            <a:ext cx="2613025" cy="1028700"/>
          </a:xfrm>
          <a:prstGeom prst="rect">
            <a:avLst/>
          </a:prstGeom>
          <a:solidFill>
            <a:srgbClr val="DDDDDD">
              <a:alpha val="50195"/>
            </a:srgbClr>
          </a:solidFill>
          <a:ln w="9525">
            <a:solidFill>
              <a:srgbClr val="000000"/>
            </a:solidFill>
            <a:miter lim="800000"/>
            <a:headEnd/>
            <a:tailEnd/>
          </a:ln>
        </p:spPr>
        <p:txBody>
          <a:bodyPr lIns="91434" tIns="45717" rIns="91434" bIns="45717"/>
          <a:lstStyle>
            <a:lvl1pPr eaLnBrk="0" hangingPunct="0">
              <a:defRPr sz="1400">
                <a:solidFill>
                  <a:schemeClr val="tx1"/>
                </a:solidFill>
                <a:latin typeface="Arial" pitchFamily="34" charset="0"/>
                <a:cs typeface="Arial" pitchFamily="34" charset="0"/>
              </a:defRPr>
            </a:lvl1pPr>
            <a:lvl2pPr marL="742950" indent="-285750" eaLnBrk="0" hangingPunct="0">
              <a:defRPr sz="1400">
                <a:solidFill>
                  <a:schemeClr val="tx1"/>
                </a:solidFill>
                <a:latin typeface="Arial" pitchFamily="34" charset="0"/>
                <a:cs typeface="Arial" pitchFamily="34" charset="0"/>
              </a:defRPr>
            </a:lvl2pPr>
            <a:lvl3pPr marL="1143000" indent="-228600" eaLnBrk="0" hangingPunct="0">
              <a:defRPr sz="1400">
                <a:solidFill>
                  <a:schemeClr val="tx1"/>
                </a:solidFill>
                <a:latin typeface="Arial" pitchFamily="34" charset="0"/>
                <a:cs typeface="Arial" pitchFamily="34" charset="0"/>
              </a:defRPr>
            </a:lvl3pPr>
            <a:lvl4pPr marL="1600200" indent="-228600" eaLnBrk="0" hangingPunct="0">
              <a:defRPr sz="1400">
                <a:solidFill>
                  <a:schemeClr val="tx1"/>
                </a:solidFill>
                <a:latin typeface="Arial" pitchFamily="34" charset="0"/>
                <a:cs typeface="Arial" pitchFamily="34" charset="0"/>
              </a:defRPr>
            </a:lvl4pPr>
            <a:lvl5pPr marL="2057400" indent="-228600" eaLnBrk="0" hangingPunct="0">
              <a:defRPr sz="14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4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4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4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400">
                <a:solidFill>
                  <a:schemeClr val="tx1"/>
                </a:solidFill>
                <a:latin typeface="Arial" pitchFamily="34" charset="0"/>
                <a:cs typeface="Arial" pitchFamily="34" charset="0"/>
              </a:defRPr>
            </a:lvl9pPr>
          </a:lstStyle>
          <a:p>
            <a:pPr algn="ctr" defTabSz="914340" eaLnBrk="1" fontAlgn="auto" hangingPunct="1">
              <a:spcBef>
                <a:spcPts val="0"/>
              </a:spcBef>
              <a:spcAft>
                <a:spcPts val="0"/>
              </a:spcAft>
            </a:pPr>
            <a:r>
              <a:rPr lang="de-DE" altLang="de-DE" sz="1600" b="1" dirty="0">
                <a:solidFill>
                  <a:prstClr val="black"/>
                </a:solidFill>
                <a:ea typeface="+mn-ea"/>
                <a:cs typeface="Times New Roman" pitchFamily="18" charset="0"/>
              </a:rPr>
              <a:t>D</a:t>
            </a:r>
            <a:endParaRPr lang="de-DE" altLang="de-DE" sz="800" dirty="0">
              <a:solidFill>
                <a:prstClr val="black"/>
              </a:solidFill>
              <a:ea typeface="+mn-ea"/>
            </a:endParaRPr>
          </a:p>
          <a:p>
            <a:pPr algn="ctr" defTabSz="914340" fontAlgn="auto">
              <a:spcBef>
                <a:spcPts val="0"/>
              </a:spcBef>
              <a:spcAft>
                <a:spcPts val="0"/>
              </a:spcAft>
            </a:pPr>
            <a:r>
              <a:rPr lang="de-DE" altLang="de-DE" sz="1600" b="1" dirty="0">
                <a:solidFill>
                  <a:prstClr val="black"/>
                </a:solidFill>
                <a:ea typeface="+mn-ea"/>
                <a:cs typeface="Times New Roman" pitchFamily="18" charset="0"/>
              </a:rPr>
              <a:t>Horizontale Gewaltenkontrolle</a:t>
            </a:r>
            <a:endParaRPr lang="de-DE" altLang="de-DE" dirty="0">
              <a:solidFill>
                <a:prstClr val="black"/>
              </a:solidFill>
              <a:ea typeface="+mn-ea"/>
            </a:endParaRPr>
          </a:p>
        </p:txBody>
      </p:sp>
      <p:sp>
        <p:nvSpPr>
          <p:cNvPr id="8201" name="Text Box 27"/>
          <p:cNvSpPr txBox="1">
            <a:spLocks noChangeArrowheads="1"/>
          </p:cNvSpPr>
          <p:nvPr/>
        </p:nvSpPr>
        <p:spPr bwMode="auto">
          <a:xfrm>
            <a:off x="1901828" y="2933700"/>
            <a:ext cx="2613025" cy="1143000"/>
          </a:xfrm>
          <a:prstGeom prst="rect">
            <a:avLst/>
          </a:prstGeom>
          <a:solidFill>
            <a:srgbClr val="DDDDDD">
              <a:alpha val="50195"/>
            </a:srgbClr>
          </a:solidFill>
          <a:ln w="9525">
            <a:solidFill>
              <a:srgbClr val="000000"/>
            </a:solidFill>
            <a:miter lim="800000"/>
            <a:headEnd/>
            <a:tailEnd/>
          </a:ln>
        </p:spPr>
        <p:txBody>
          <a:bodyPr lIns="91434" tIns="45717" rIns="91434" bIns="45717"/>
          <a:lstStyle>
            <a:lvl1pPr eaLnBrk="0" hangingPunct="0">
              <a:defRPr sz="1400">
                <a:solidFill>
                  <a:schemeClr val="tx1"/>
                </a:solidFill>
                <a:latin typeface="Arial" pitchFamily="34" charset="0"/>
                <a:cs typeface="Arial" pitchFamily="34" charset="0"/>
              </a:defRPr>
            </a:lvl1pPr>
            <a:lvl2pPr marL="742950" indent="-285750" eaLnBrk="0" hangingPunct="0">
              <a:defRPr sz="1400">
                <a:solidFill>
                  <a:schemeClr val="tx1"/>
                </a:solidFill>
                <a:latin typeface="Arial" pitchFamily="34" charset="0"/>
                <a:cs typeface="Arial" pitchFamily="34" charset="0"/>
              </a:defRPr>
            </a:lvl2pPr>
            <a:lvl3pPr marL="1143000" indent="-228600" eaLnBrk="0" hangingPunct="0">
              <a:defRPr sz="1400">
                <a:solidFill>
                  <a:schemeClr val="tx1"/>
                </a:solidFill>
                <a:latin typeface="Arial" pitchFamily="34" charset="0"/>
                <a:cs typeface="Arial" pitchFamily="34" charset="0"/>
              </a:defRPr>
            </a:lvl3pPr>
            <a:lvl4pPr marL="1600200" indent="-228600" eaLnBrk="0" hangingPunct="0">
              <a:defRPr sz="1400">
                <a:solidFill>
                  <a:schemeClr val="tx1"/>
                </a:solidFill>
                <a:latin typeface="Arial" pitchFamily="34" charset="0"/>
                <a:cs typeface="Arial" pitchFamily="34" charset="0"/>
              </a:defRPr>
            </a:lvl4pPr>
            <a:lvl5pPr marL="2057400" indent="-228600" eaLnBrk="0" hangingPunct="0">
              <a:defRPr sz="14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4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4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4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400">
                <a:solidFill>
                  <a:schemeClr val="tx1"/>
                </a:solidFill>
                <a:latin typeface="Arial" pitchFamily="34" charset="0"/>
                <a:cs typeface="Arial" pitchFamily="34" charset="0"/>
              </a:defRPr>
            </a:lvl9pPr>
          </a:lstStyle>
          <a:p>
            <a:pPr algn="ctr" defTabSz="914340" eaLnBrk="1" fontAlgn="auto" hangingPunct="1">
              <a:spcBef>
                <a:spcPts val="0"/>
              </a:spcBef>
              <a:spcAft>
                <a:spcPts val="0"/>
              </a:spcAft>
            </a:pPr>
            <a:r>
              <a:rPr lang="en-GB" altLang="de-DE" sz="1600" b="1" dirty="0" err="1">
                <a:solidFill>
                  <a:prstClr val="black"/>
                </a:solidFill>
                <a:ea typeface="+mn-ea"/>
                <a:cs typeface="Times New Roman" pitchFamily="18" charset="0"/>
              </a:rPr>
              <a:t>Effektive</a:t>
            </a:r>
            <a:r>
              <a:rPr lang="en-GB" altLang="de-DE" sz="1600" b="1" dirty="0">
                <a:solidFill>
                  <a:prstClr val="black"/>
                </a:solidFill>
                <a:ea typeface="+mn-ea"/>
                <a:cs typeface="Times New Roman" pitchFamily="18" charset="0"/>
              </a:rPr>
              <a:t> </a:t>
            </a:r>
            <a:r>
              <a:rPr lang="en-GB" altLang="de-DE" sz="1600" b="1" dirty="0" err="1">
                <a:solidFill>
                  <a:prstClr val="black"/>
                </a:solidFill>
                <a:ea typeface="+mn-ea"/>
                <a:cs typeface="Times New Roman" pitchFamily="18" charset="0"/>
              </a:rPr>
              <a:t>Regierungsgewalt</a:t>
            </a:r>
            <a:endParaRPr lang="de-DE" altLang="de-DE" sz="800" dirty="0">
              <a:solidFill>
                <a:prstClr val="black"/>
              </a:solidFill>
              <a:ea typeface="+mn-ea"/>
            </a:endParaRPr>
          </a:p>
          <a:p>
            <a:pPr algn="ctr" defTabSz="914340" fontAlgn="auto">
              <a:spcBef>
                <a:spcPts val="0"/>
              </a:spcBef>
              <a:spcAft>
                <a:spcPts val="0"/>
              </a:spcAft>
            </a:pPr>
            <a:endParaRPr lang="de-DE" altLang="de-DE" sz="1600" b="1" dirty="0">
              <a:solidFill>
                <a:prstClr val="black"/>
              </a:solidFill>
              <a:latin typeface="Times New Roman" pitchFamily="18" charset="0"/>
              <a:ea typeface="+mn-ea"/>
              <a:cs typeface="Times New Roman" pitchFamily="18" charset="0"/>
            </a:endParaRPr>
          </a:p>
          <a:p>
            <a:pPr algn="ctr" defTabSz="914340" fontAlgn="auto">
              <a:spcBef>
                <a:spcPts val="0"/>
              </a:spcBef>
              <a:spcAft>
                <a:spcPts val="0"/>
              </a:spcAft>
            </a:pPr>
            <a:r>
              <a:rPr lang="de-DE" altLang="de-DE" sz="1600" b="1" dirty="0">
                <a:solidFill>
                  <a:prstClr val="black"/>
                </a:solidFill>
                <a:ea typeface="+mn-ea"/>
                <a:cs typeface="Times New Roman" pitchFamily="18" charset="0"/>
              </a:rPr>
              <a:t>C</a:t>
            </a:r>
          </a:p>
          <a:p>
            <a:pPr defTabSz="914340" fontAlgn="auto">
              <a:spcBef>
                <a:spcPts val="0"/>
              </a:spcBef>
              <a:spcAft>
                <a:spcPts val="0"/>
              </a:spcAft>
            </a:pPr>
            <a:endParaRPr lang="de-DE" altLang="de-DE" dirty="0">
              <a:solidFill>
                <a:prstClr val="black"/>
              </a:solidFill>
              <a:ea typeface="+mn-ea"/>
            </a:endParaRPr>
          </a:p>
        </p:txBody>
      </p:sp>
      <p:sp>
        <p:nvSpPr>
          <p:cNvPr id="8202" name="Text Box 26"/>
          <p:cNvSpPr txBox="1">
            <a:spLocks noChangeArrowheads="1"/>
          </p:cNvSpPr>
          <p:nvPr/>
        </p:nvSpPr>
        <p:spPr bwMode="auto">
          <a:xfrm>
            <a:off x="4513263" y="2936875"/>
            <a:ext cx="2730500" cy="1143000"/>
          </a:xfrm>
          <a:prstGeom prst="rect">
            <a:avLst/>
          </a:prstGeom>
          <a:solidFill>
            <a:srgbClr val="DDDDDD">
              <a:alpha val="50195"/>
            </a:srgbClr>
          </a:solidFill>
          <a:ln w="9525">
            <a:solidFill>
              <a:srgbClr val="000000"/>
            </a:solidFill>
            <a:miter lim="800000"/>
            <a:headEnd/>
            <a:tailEnd/>
          </a:ln>
        </p:spPr>
        <p:txBody>
          <a:bodyPr lIns="91434" tIns="45717" rIns="91434" bIns="45717"/>
          <a:lstStyle>
            <a:lvl1pPr eaLnBrk="0" hangingPunct="0">
              <a:defRPr sz="1400">
                <a:solidFill>
                  <a:schemeClr val="tx1"/>
                </a:solidFill>
                <a:latin typeface="Arial" pitchFamily="34" charset="0"/>
                <a:cs typeface="Arial" pitchFamily="34" charset="0"/>
              </a:defRPr>
            </a:lvl1pPr>
            <a:lvl2pPr marL="742950" indent="-285750" eaLnBrk="0" hangingPunct="0">
              <a:defRPr sz="1400">
                <a:solidFill>
                  <a:schemeClr val="tx1"/>
                </a:solidFill>
                <a:latin typeface="Arial" pitchFamily="34" charset="0"/>
                <a:cs typeface="Arial" pitchFamily="34" charset="0"/>
              </a:defRPr>
            </a:lvl2pPr>
            <a:lvl3pPr marL="1143000" indent="-228600" eaLnBrk="0" hangingPunct="0">
              <a:defRPr sz="1400">
                <a:solidFill>
                  <a:schemeClr val="tx1"/>
                </a:solidFill>
                <a:latin typeface="Arial" pitchFamily="34" charset="0"/>
                <a:cs typeface="Arial" pitchFamily="34" charset="0"/>
              </a:defRPr>
            </a:lvl3pPr>
            <a:lvl4pPr marL="1600200" indent="-228600" eaLnBrk="0" hangingPunct="0">
              <a:defRPr sz="1400">
                <a:solidFill>
                  <a:schemeClr val="tx1"/>
                </a:solidFill>
                <a:latin typeface="Arial" pitchFamily="34" charset="0"/>
                <a:cs typeface="Arial" pitchFamily="34" charset="0"/>
              </a:defRPr>
            </a:lvl4pPr>
            <a:lvl5pPr marL="2057400" indent="-228600" eaLnBrk="0" hangingPunct="0">
              <a:defRPr sz="14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4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4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4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400">
                <a:solidFill>
                  <a:schemeClr val="tx1"/>
                </a:solidFill>
                <a:latin typeface="Arial" pitchFamily="34" charset="0"/>
                <a:cs typeface="Arial" pitchFamily="34" charset="0"/>
              </a:defRPr>
            </a:lvl9pPr>
          </a:lstStyle>
          <a:p>
            <a:pPr algn="ctr" defTabSz="914340" eaLnBrk="1" fontAlgn="auto" hangingPunct="1">
              <a:spcBef>
                <a:spcPts val="0"/>
              </a:spcBef>
              <a:spcAft>
                <a:spcPts val="0"/>
              </a:spcAft>
            </a:pPr>
            <a:r>
              <a:rPr lang="en-US" altLang="de-DE" sz="1600" b="1" dirty="0" err="1">
                <a:solidFill>
                  <a:prstClr val="black"/>
                </a:solidFill>
                <a:ea typeface="+mn-ea"/>
                <a:cs typeface="Times New Roman" pitchFamily="18" charset="0"/>
              </a:rPr>
              <a:t>Politische</a:t>
            </a:r>
            <a:r>
              <a:rPr lang="en-US" altLang="de-DE" sz="1600" b="1" dirty="0">
                <a:solidFill>
                  <a:prstClr val="black"/>
                </a:solidFill>
                <a:ea typeface="+mn-ea"/>
                <a:cs typeface="Times New Roman" pitchFamily="18" charset="0"/>
              </a:rPr>
              <a:t> </a:t>
            </a:r>
            <a:r>
              <a:rPr lang="en-US" altLang="de-DE" sz="1600" b="1" dirty="0" err="1">
                <a:solidFill>
                  <a:prstClr val="black"/>
                </a:solidFill>
                <a:ea typeface="+mn-ea"/>
                <a:cs typeface="Times New Roman" pitchFamily="18" charset="0"/>
              </a:rPr>
              <a:t>Teilhaberechte</a:t>
            </a:r>
            <a:endParaRPr lang="de-DE" altLang="de-DE" sz="800" dirty="0">
              <a:solidFill>
                <a:prstClr val="black"/>
              </a:solidFill>
              <a:ea typeface="+mn-ea"/>
            </a:endParaRPr>
          </a:p>
          <a:p>
            <a:pPr algn="ctr" defTabSz="914340" fontAlgn="auto">
              <a:spcBef>
                <a:spcPts val="0"/>
              </a:spcBef>
              <a:spcAft>
                <a:spcPts val="0"/>
              </a:spcAft>
            </a:pPr>
            <a:r>
              <a:rPr lang="de-DE" altLang="de-DE" sz="1600" b="1" dirty="0">
                <a:solidFill>
                  <a:prstClr val="black"/>
                </a:solidFill>
                <a:ea typeface="+mn-ea"/>
                <a:cs typeface="Times New Roman" pitchFamily="18" charset="0"/>
              </a:rPr>
              <a:t>(</a:t>
            </a:r>
            <a:r>
              <a:rPr lang="de-DE" altLang="de-DE" sz="1600" b="1" dirty="0" err="1">
                <a:solidFill>
                  <a:prstClr val="black"/>
                </a:solidFill>
                <a:ea typeface="+mn-ea"/>
                <a:cs typeface="Times New Roman" pitchFamily="18" charset="0"/>
              </a:rPr>
              <a:t>public</a:t>
            </a:r>
            <a:r>
              <a:rPr lang="de-DE" altLang="de-DE" sz="1600" b="1" dirty="0">
                <a:solidFill>
                  <a:prstClr val="black"/>
                </a:solidFill>
                <a:ea typeface="+mn-ea"/>
                <a:cs typeface="Times New Roman" pitchFamily="18" charset="0"/>
              </a:rPr>
              <a:t> </a:t>
            </a:r>
            <a:r>
              <a:rPr lang="en-US" altLang="de-DE" sz="1600" b="1" dirty="0">
                <a:solidFill>
                  <a:prstClr val="black"/>
                </a:solidFill>
                <a:ea typeface="+mn-ea"/>
                <a:cs typeface="Times New Roman" pitchFamily="18" charset="0"/>
              </a:rPr>
              <a:t>arena</a:t>
            </a:r>
            <a:r>
              <a:rPr lang="de-DE" altLang="de-DE" sz="1600" b="1" dirty="0">
                <a:solidFill>
                  <a:prstClr val="black"/>
                </a:solidFill>
                <a:ea typeface="+mn-ea"/>
                <a:cs typeface="Times New Roman" pitchFamily="18" charset="0"/>
              </a:rPr>
              <a:t>)</a:t>
            </a:r>
            <a:endParaRPr lang="de-DE" altLang="de-DE" sz="800" dirty="0">
              <a:solidFill>
                <a:prstClr val="black"/>
              </a:solidFill>
              <a:ea typeface="+mn-ea"/>
            </a:endParaRPr>
          </a:p>
          <a:p>
            <a:pPr algn="ctr" defTabSz="914340" fontAlgn="auto">
              <a:spcBef>
                <a:spcPts val="0"/>
              </a:spcBef>
              <a:spcAft>
                <a:spcPts val="0"/>
              </a:spcAft>
            </a:pPr>
            <a:endParaRPr lang="de-DE" altLang="de-DE" sz="1600" b="1" dirty="0">
              <a:solidFill>
                <a:prstClr val="black"/>
              </a:solidFill>
              <a:latin typeface="Times New Roman" pitchFamily="18" charset="0"/>
              <a:ea typeface="+mn-ea"/>
              <a:cs typeface="Times New Roman" pitchFamily="18" charset="0"/>
            </a:endParaRPr>
          </a:p>
          <a:p>
            <a:pPr algn="ctr" defTabSz="914340" fontAlgn="auto">
              <a:spcBef>
                <a:spcPts val="0"/>
              </a:spcBef>
              <a:spcAft>
                <a:spcPts val="0"/>
              </a:spcAft>
            </a:pPr>
            <a:r>
              <a:rPr lang="de-DE" altLang="de-DE" sz="1600" b="1" dirty="0">
                <a:solidFill>
                  <a:prstClr val="black"/>
                </a:solidFill>
                <a:ea typeface="+mn-ea"/>
                <a:cs typeface="Times New Roman" pitchFamily="18" charset="0"/>
              </a:rPr>
              <a:t>B</a:t>
            </a:r>
          </a:p>
          <a:p>
            <a:pPr defTabSz="914340" fontAlgn="auto">
              <a:spcBef>
                <a:spcPts val="0"/>
              </a:spcBef>
              <a:spcAft>
                <a:spcPts val="0"/>
              </a:spcAft>
            </a:pPr>
            <a:endParaRPr lang="de-DE" altLang="de-DE" dirty="0">
              <a:solidFill>
                <a:prstClr val="black"/>
              </a:solidFill>
              <a:ea typeface="+mn-ea"/>
            </a:endParaRPr>
          </a:p>
        </p:txBody>
      </p:sp>
      <p:sp>
        <p:nvSpPr>
          <p:cNvPr id="8203" name="Text Box 25"/>
          <p:cNvSpPr txBox="1">
            <a:spLocks noChangeArrowheads="1"/>
          </p:cNvSpPr>
          <p:nvPr/>
        </p:nvSpPr>
        <p:spPr bwMode="auto">
          <a:xfrm>
            <a:off x="4513263" y="4079875"/>
            <a:ext cx="2730500" cy="1028700"/>
          </a:xfrm>
          <a:prstGeom prst="rect">
            <a:avLst/>
          </a:prstGeom>
          <a:solidFill>
            <a:srgbClr val="DDDDDD">
              <a:alpha val="50195"/>
            </a:srgbClr>
          </a:solidFill>
          <a:ln w="9525">
            <a:solidFill>
              <a:srgbClr val="000000"/>
            </a:solidFill>
            <a:miter lim="800000"/>
            <a:headEnd/>
            <a:tailEnd/>
          </a:ln>
        </p:spPr>
        <p:txBody>
          <a:bodyPr lIns="91434" tIns="45717" rIns="91434" bIns="45717"/>
          <a:lstStyle>
            <a:lvl1pPr eaLnBrk="0" hangingPunct="0">
              <a:defRPr sz="1400">
                <a:solidFill>
                  <a:schemeClr val="tx1"/>
                </a:solidFill>
                <a:latin typeface="Arial" pitchFamily="34" charset="0"/>
                <a:cs typeface="Arial" pitchFamily="34" charset="0"/>
              </a:defRPr>
            </a:lvl1pPr>
            <a:lvl2pPr marL="742950" indent="-285750" eaLnBrk="0" hangingPunct="0">
              <a:defRPr sz="1400">
                <a:solidFill>
                  <a:schemeClr val="tx1"/>
                </a:solidFill>
                <a:latin typeface="Arial" pitchFamily="34" charset="0"/>
                <a:cs typeface="Arial" pitchFamily="34" charset="0"/>
              </a:defRPr>
            </a:lvl2pPr>
            <a:lvl3pPr marL="1143000" indent="-228600" eaLnBrk="0" hangingPunct="0">
              <a:defRPr sz="1400">
                <a:solidFill>
                  <a:schemeClr val="tx1"/>
                </a:solidFill>
                <a:latin typeface="Arial" pitchFamily="34" charset="0"/>
                <a:cs typeface="Arial" pitchFamily="34" charset="0"/>
              </a:defRPr>
            </a:lvl3pPr>
            <a:lvl4pPr marL="1600200" indent="-228600" eaLnBrk="0" hangingPunct="0">
              <a:defRPr sz="1400">
                <a:solidFill>
                  <a:schemeClr val="tx1"/>
                </a:solidFill>
                <a:latin typeface="Arial" pitchFamily="34" charset="0"/>
                <a:cs typeface="Arial" pitchFamily="34" charset="0"/>
              </a:defRPr>
            </a:lvl4pPr>
            <a:lvl5pPr marL="2057400" indent="-228600" eaLnBrk="0" hangingPunct="0">
              <a:defRPr sz="14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4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4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4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400">
                <a:solidFill>
                  <a:schemeClr val="tx1"/>
                </a:solidFill>
                <a:latin typeface="Arial" pitchFamily="34" charset="0"/>
                <a:cs typeface="Arial" pitchFamily="34" charset="0"/>
              </a:defRPr>
            </a:lvl9pPr>
          </a:lstStyle>
          <a:p>
            <a:pPr algn="ctr" defTabSz="914340" eaLnBrk="1" fontAlgn="auto" hangingPunct="1">
              <a:spcBef>
                <a:spcPts val="0"/>
              </a:spcBef>
              <a:spcAft>
                <a:spcPts val="0"/>
              </a:spcAft>
            </a:pPr>
            <a:r>
              <a:rPr lang="en-GB" altLang="de-DE" sz="1600" b="1" dirty="0">
                <a:solidFill>
                  <a:prstClr val="black"/>
                </a:solidFill>
                <a:ea typeface="+mn-ea"/>
                <a:cs typeface="Times New Roman" pitchFamily="18" charset="0"/>
              </a:rPr>
              <a:t>E</a:t>
            </a:r>
            <a:endParaRPr lang="de-DE" altLang="de-DE" sz="800" dirty="0">
              <a:solidFill>
                <a:prstClr val="black"/>
              </a:solidFill>
              <a:ea typeface="+mn-ea"/>
            </a:endParaRPr>
          </a:p>
          <a:p>
            <a:pPr algn="ctr" defTabSz="914340" fontAlgn="auto">
              <a:spcBef>
                <a:spcPts val="0"/>
              </a:spcBef>
              <a:spcAft>
                <a:spcPts val="0"/>
              </a:spcAft>
            </a:pPr>
            <a:r>
              <a:rPr lang="en-GB" altLang="de-DE" sz="1600" b="1" dirty="0" err="1">
                <a:solidFill>
                  <a:prstClr val="black"/>
                </a:solidFill>
                <a:ea typeface="+mn-ea"/>
                <a:cs typeface="Times New Roman" pitchFamily="18" charset="0"/>
              </a:rPr>
              <a:t>Rechtsstaatlichkeit</a:t>
            </a:r>
            <a:endParaRPr lang="en-GB" altLang="de-DE" dirty="0">
              <a:solidFill>
                <a:prstClr val="black"/>
              </a:solidFill>
              <a:ea typeface="+mn-ea"/>
            </a:endParaRPr>
          </a:p>
        </p:txBody>
      </p:sp>
      <p:sp>
        <p:nvSpPr>
          <p:cNvPr id="8204" name="Text Box 24"/>
          <p:cNvSpPr txBox="1">
            <a:spLocks noChangeArrowheads="1"/>
          </p:cNvSpPr>
          <p:nvPr/>
        </p:nvSpPr>
        <p:spPr bwMode="auto">
          <a:xfrm>
            <a:off x="3708402" y="3716338"/>
            <a:ext cx="1781175" cy="681037"/>
          </a:xfrm>
          <a:prstGeom prst="rect">
            <a:avLst/>
          </a:prstGeom>
          <a:solidFill>
            <a:srgbClr val="FFFFFF"/>
          </a:solidFill>
          <a:ln w="9525">
            <a:solidFill>
              <a:srgbClr val="000000"/>
            </a:solidFill>
            <a:miter lim="800000"/>
            <a:headEnd/>
            <a:tailEnd/>
          </a:ln>
        </p:spPr>
        <p:txBody>
          <a:bodyPr lIns="91434" tIns="45717" rIns="91434" bIns="45717"/>
          <a:lstStyle>
            <a:lvl1pPr eaLnBrk="0" hangingPunct="0">
              <a:defRPr sz="1400">
                <a:solidFill>
                  <a:schemeClr val="tx1"/>
                </a:solidFill>
                <a:latin typeface="Arial" pitchFamily="34" charset="0"/>
                <a:cs typeface="Arial" pitchFamily="34" charset="0"/>
              </a:defRPr>
            </a:lvl1pPr>
            <a:lvl2pPr marL="742950" indent="-285750" eaLnBrk="0" hangingPunct="0">
              <a:defRPr sz="1400">
                <a:solidFill>
                  <a:schemeClr val="tx1"/>
                </a:solidFill>
                <a:latin typeface="Arial" pitchFamily="34" charset="0"/>
                <a:cs typeface="Arial" pitchFamily="34" charset="0"/>
              </a:defRPr>
            </a:lvl2pPr>
            <a:lvl3pPr marL="1143000" indent="-228600" eaLnBrk="0" hangingPunct="0">
              <a:defRPr sz="1400">
                <a:solidFill>
                  <a:schemeClr val="tx1"/>
                </a:solidFill>
                <a:latin typeface="Arial" pitchFamily="34" charset="0"/>
                <a:cs typeface="Arial" pitchFamily="34" charset="0"/>
              </a:defRPr>
            </a:lvl3pPr>
            <a:lvl4pPr marL="1600200" indent="-228600" eaLnBrk="0" hangingPunct="0">
              <a:defRPr sz="1400">
                <a:solidFill>
                  <a:schemeClr val="tx1"/>
                </a:solidFill>
                <a:latin typeface="Arial" pitchFamily="34" charset="0"/>
                <a:cs typeface="Arial" pitchFamily="34" charset="0"/>
              </a:defRPr>
            </a:lvl4pPr>
            <a:lvl5pPr marL="2057400" indent="-228600" eaLnBrk="0" hangingPunct="0">
              <a:defRPr sz="14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4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4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4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400">
                <a:solidFill>
                  <a:schemeClr val="tx1"/>
                </a:solidFill>
                <a:latin typeface="Arial" pitchFamily="34" charset="0"/>
                <a:cs typeface="Arial" pitchFamily="34" charset="0"/>
              </a:defRPr>
            </a:lvl9pPr>
          </a:lstStyle>
          <a:p>
            <a:pPr algn="ctr" defTabSz="914340" eaLnBrk="1" fontAlgn="auto" hangingPunct="1">
              <a:spcBef>
                <a:spcPts val="0"/>
              </a:spcBef>
              <a:spcAft>
                <a:spcPts val="0"/>
              </a:spcAft>
            </a:pPr>
            <a:r>
              <a:rPr lang="en-US" altLang="de-DE" sz="1600" b="1" dirty="0" err="1">
                <a:solidFill>
                  <a:prstClr val="black"/>
                </a:solidFill>
                <a:ea typeface="+mn-ea"/>
                <a:cs typeface="Times New Roman" pitchFamily="18" charset="0"/>
              </a:rPr>
              <a:t>Wahlregime</a:t>
            </a:r>
            <a:endParaRPr lang="de-DE" altLang="de-DE" sz="800" dirty="0">
              <a:solidFill>
                <a:prstClr val="black"/>
              </a:solidFill>
              <a:ea typeface="+mn-ea"/>
            </a:endParaRPr>
          </a:p>
          <a:p>
            <a:pPr algn="ctr" defTabSz="914340" fontAlgn="auto">
              <a:spcBef>
                <a:spcPts val="0"/>
              </a:spcBef>
              <a:spcAft>
                <a:spcPts val="0"/>
              </a:spcAft>
            </a:pPr>
            <a:r>
              <a:rPr lang="de-DE" altLang="de-DE" sz="1600" b="1" dirty="0">
                <a:solidFill>
                  <a:prstClr val="black"/>
                </a:solidFill>
                <a:ea typeface="+mn-ea"/>
                <a:cs typeface="Times New Roman" pitchFamily="18" charset="0"/>
              </a:rPr>
              <a:t>A</a:t>
            </a:r>
            <a:endParaRPr lang="de-DE" altLang="de-DE" b="1" dirty="0">
              <a:solidFill>
                <a:prstClr val="black"/>
              </a:solidFill>
              <a:ea typeface="+mn-ea"/>
              <a:cs typeface="Times New Roman" pitchFamily="18" charset="0"/>
            </a:endParaRPr>
          </a:p>
          <a:p>
            <a:pPr defTabSz="914340" fontAlgn="auto">
              <a:spcBef>
                <a:spcPts val="0"/>
              </a:spcBef>
              <a:spcAft>
                <a:spcPts val="0"/>
              </a:spcAft>
            </a:pPr>
            <a:endParaRPr lang="de-DE" altLang="de-DE" dirty="0">
              <a:solidFill>
                <a:prstClr val="black"/>
              </a:solidFill>
              <a:ea typeface="+mn-ea"/>
            </a:endParaRPr>
          </a:p>
        </p:txBody>
      </p:sp>
      <p:sp>
        <p:nvSpPr>
          <p:cNvPr id="8205" name="Rectangle 33"/>
          <p:cNvSpPr>
            <a:spLocks noChangeArrowheads="1"/>
          </p:cNvSpPr>
          <p:nvPr/>
        </p:nvSpPr>
        <p:spPr bwMode="auto">
          <a:xfrm>
            <a:off x="-117474" y="198302"/>
            <a:ext cx="3546151" cy="10464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4" tIns="45717" rIns="91434" bIns="45717" anchor="ctr">
            <a:spAutoFit/>
          </a:bodyPr>
          <a:lstStyle>
            <a:lvl1pPr eaLnBrk="0" hangingPunct="0">
              <a:defRPr sz="1400">
                <a:solidFill>
                  <a:schemeClr val="tx1"/>
                </a:solidFill>
                <a:latin typeface="Arial" pitchFamily="34" charset="0"/>
                <a:cs typeface="Arial" pitchFamily="34" charset="0"/>
              </a:defRPr>
            </a:lvl1pPr>
            <a:lvl2pPr marL="742950" indent="-285750" eaLnBrk="0" hangingPunct="0">
              <a:defRPr sz="1400">
                <a:solidFill>
                  <a:schemeClr val="tx1"/>
                </a:solidFill>
                <a:latin typeface="Arial" pitchFamily="34" charset="0"/>
                <a:cs typeface="Arial" pitchFamily="34" charset="0"/>
              </a:defRPr>
            </a:lvl2pPr>
            <a:lvl3pPr marL="1143000" indent="-228600" eaLnBrk="0" hangingPunct="0">
              <a:defRPr sz="1400">
                <a:solidFill>
                  <a:schemeClr val="tx1"/>
                </a:solidFill>
                <a:latin typeface="Arial" pitchFamily="34" charset="0"/>
                <a:cs typeface="Arial" pitchFamily="34" charset="0"/>
              </a:defRPr>
            </a:lvl3pPr>
            <a:lvl4pPr marL="1600200" indent="-228600" eaLnBrk="0" hangingPunct="0">
              <a:defRPr sz="1400">
                <a:solidFill>
                  <a:schemeClr val="tx1"/>
                </a:solidFill>
                <a:latin typeface="Arial" pitchFamily="34" charset="0"/>
                <a:cs typeface="Arial" pitchFamily="34" charset="0"/>
              </a:defRPr>
            </a:lvl4pPr>
            <a:lvl5pPr marL="2057400" indent="-228600" eaLnBrk="0" hangingPunct="0">
              <a:defRPr sz="14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4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4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4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400">
                <a:solidFill>
                  <a:schemeClr val="tx1"/>
                </a:solidFill>
                <a:latin typeface="Arial" pitchFamily="34" charset="0"/>
                <a:cs typeface="Arial" pitchFamily="34" charset="0"/>
              </a:defRPr>
            </a:lvl9pPr>
          </a:lstStyle>
          <a:p>
            <a:pPr defTabSz="914340" eaLnBrk="1" fontAlgn="auto" hangingPunct="1">
              <a:spcBef>
                <a:spcPts val="0"/>
              </a:spcBef>
              <a:spcAft>
                <a:spcPts val="0"/>
              </a:spcAft>
            </a:pPr>
            <a:r>
              <a:rPr lang="de-DE" altLang="de-DE" sz="2400" b="1" dirty="0">
                <a:solidFill>
                  <a:prstClr val="black"/>
                </a:solidFill>
                <a:ea typeface="+mn-ea"/>
                <a:cs typeface="Times New Roman" pitchFamily="18" charset="0"/>
              </a:rPr>
              <a:t>    </a:t>
            </a:r>
          </a:p>
          <a:p>
            <a:pPr defTabSz="914340" eaLnBrk="1" fontAlgn="auto" hangingPunct="1">
              <a:spcBef>
                <a:spcPts val="0"/>
              </a:spcBef>
              <a:spcAft>
                <a:spcPts val="0"/>
              </a:spcAft>
            </a:pPr>
            <a:r>
              <a:rPr lang="de-DE" altLang="de-DE" sz="2400" b="1" dirty="0">
                <a:solidFill>
                  <a:prstClr val="black"/>
                </a:solidFill>
                <a:ea typeface="+mn-ea"/>
                <a:cs typeface="Times New Roman" pitchFamily="18" charset="0"/>
              </a:rPr>
              <a:t>       </a:t>
            </a:r>
            <a:r>
              <a:rPr lang="de-DE" altLang="de-DE" sz="2000" b="1" dirty="0">
                <a:solidFill>
                  <a:prstClr val="black"/>
                </a:solidFill>
                <a:ea typeface="+mn-ea"/>
                <a:cs typeface="Times New Roman" pitchFamily="18" charset="0"/>
              </a:rPr>
              <a:t>Embedded Democracy</a:t>
            </a:r>
            <a:endParaRPr lang="de-DE" altLang="de-DE" sz="2000" dirty="0">
              <a:solidFill>
                <a:prstClr val="black"/>
              </a:solidFill>
              <a:ea typeface="+mn-ea"/>
            </a:endParaRPr>
          </a:p>
          <a:p>
            <a:pPr defTabSz="914340" fontAlgn="auto">
              <a:spcBef>
                <a:spcPts val="0"/>
              </a:spcBef>
              <a:spcAft>
                <a:spcPts val="0"/>
              </a:spcAft>
            </a:pPr>
            <a:endParaRPr lang="de-DE" altLang="de-DE" dirty="0">
              <a:solidFill>
                <a:prstClr val="black"/>
              </a:solidFill>
              <a:ea typeface="+mn-ea"/>
            </a:endParaRPr>
          </a:p>
        </p:txBody>
      </p:sp>
      <p:sp>
        <p:nvSpPr>
          <p:cNvPr id="8206" name="Rectangle 43"/>
          <p:cNvSpPr>
            <a:spLocks noChangeArrowheads="1"/>
          </p:cNvSpPr>
          <p:nvPr/>
        </p:nvSpPr>
        <p:spPr bwMode="auto">
          <a:xfrm>
            <a:off x="-117474" y="933555"/>
            <a:ext cx="184718" cy="307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4" tIns="45717" rIns="91434" bIns="45717" anchor="ctr">
            <a:spAutoFit/>
          </a:bodyPr>
          <a:lstStyle>
            <a:lvl1pPr eaLnBrk="0" hangingPunct="0">
              <a:defRPr sz="1400">
                <a:solidFill>
                  <a:schemeClr val="tx1"/>
                </a:solidFill>
                <a:latin typeface="Arial" pitchFamily="34" charset="0"/>
                <a:cs typeface="Arial" pitchFamily="34" charset="0"/>
              </a:defRPr>
            </a:lvl1pPr>
            <a:lvl2pPr marL="742950" indent="-285750" eaLnBrk="0" hangingPunct="0">
              <a:defRPr sz="1400">
                <a:solidFill>
                  <a:schemeClr val="tx1"/>
                </a:solidFill>
                <a:latin typeface="Arial" pitchFamily="34" charset="0"/>
                <a:cs typeface="Arial" pitchFamily="34" charset="0"/>
              </a:defRPr>
            </a:lvl2pPr>
            <a:lvl3pPr marL="1143000" indent="-228600" eaLnBrk="0" hangingPunct="0">
              <a:defRPr sz="1400">
                <a:solidFill>
                  <a:schemeClr val="tx1"/>
                </a:solidFill>
                <a:latin typeface="Arial" pitchFamily="34" charset="0"/>
                <a:cs typeface="Arial" pitchFamily="34" charset="0"/>
              </a:defRPr>
            </a:lvl3pPr>
            <a:lvl4pPr marL="1600200" indent="-228600" eaLnBrk="0" hangingPunct="0">
              <a:defRPr sz="1400">
                <a:solidFill>
                  <a:schemeClr val="tx1"/>
                </a:solidFill>
                <a:latin typeface="Arial" pitchFamily="34" charset="0"/>
                <a:cs typeface="Arial" pitchFamily="34" charset="0"/>
              </a:defRPr>
            </a:lvl4pPr>
            <a:lvl5pPr marL="2057400" indent="-228600" eaLnBrk="0" hangingPunct="0">
              <a:defRPr sz="1400">
                <a:solidFill>
                  <a:schemeClr val="tx1"/>
                </a:solidFill>
                <a:latin typeface="Arial" pitchFamily="34" charset="0"/>
                <a:cs typeface="Arial" pitchFamily="34" charset="0"/>
              </a:defRPr>
            </a:lvl5pPr>
            <a:lvl6pPr marL="2514600" indent="-228600" eaLnBrk="0" fontAlgn="base" hangingPunct="0">
              <a:spcBef>
                <a:spcPct val="0"/>
              </a:spcBef>
              <a:spcAft>
                <a:spcPct val="0"/>
              </a:spcAft>
              <a:defRPr sz="1400">
                <a:solidFill>
                  <a:schemeClr val="tx1"/>
                </a:solidFill>
                <a:latin typeface="Arial" pitchFamily="34" charset="0"/>
                <a:cs typeface="Arial" pitchFamily="34" charset="0"/>
              </a:defRPr>
            </a:lvl6pPr>
            <a:lvl7pPr marL="2971800" indent="-228600" eaLnBrk="0" fontAlgn="base" hangingPunct="0">
              <a:spcBef>
                <a:spcPct val="0"/>
              </a:spcBef>
              <a:spcAft>
                <a:spcPct val="0"/>
              </a:spcAft>
              <a:defRPr sz="1400">
                <a:solidFill>
                  <a:schemeClr val="tx1"/>
                </a:solidFill>
                <a:latin typeface="Arial" pitchFamily="34" charset="0"/>
                <a:cs typeface="Arial" pitchFamily="34" charset="0"/>
              </a:defRPr>
            </a:lvl7pPr>
            <a:lvl8pPr marL="3429000" indent="-228600" eaLnBrk="0" fontAlgn="base" hangingPunct="0">
              <a:spcBef>
                <a:spcPct val="0"/>
              </a:spcBef>
              <a:spcAft>
                <a:spcPct val="0"/>
              </a:spcAft>
              <a:defRPr sz="1400">
                <a:solidFill>
                  <a:schemeClr val="tx1"/>
                </a:solidFill>
                <a:latin typeface="Arial" pitchFamily="34" charset="0"/>
                <a:cs typeface="Arial" pitchFamily="34" charset="0"/>
              </a:defRPr>
            </a:lvl8pPr>
            <a:lvl9pPr marL="3886200" indent="-228600" eaLnBrk="0" fontAlgn="base" hangingPunct="0">
              <a:spcBef>
                <a:spcPct val="0"/>
              </a:spcBef>
              <a:spcAft>
                <a:spcPct val="0"/>
              </a:spcAft>
              <a:defRPr sz="1400">
                <a:solidFill>
                  <a:schemeClr val="tx1"/>
                </a:solidFill>
                <a:latin typeface="Arial" pitchFamily="34" charset="0"/>
                <a:cs typeface="Arial" pitchFamily="34" charset="0"/>
              </a:defRPr>
            </a:lvl9pPr>
          </a:lstStyle>
          <a:p>
            <a:pPr defTabSz="914340" eaLnBrk="1" fontAlgn="auto" hangingPunct="1">
              <a:spcBef>
                <a:spcPts val="0"/>
              </a:spcBef>
              <a:spcAft>
                <a:spcPts val="0"/>
              </a:spcAft>
            </a:pPr>
            <a:endParaRPr lang="de-DE" altLang="de-DE">
              <a:solidFill>
                <a:prstClr val="black"/>
              </a:solidFill>
              <a:ea typeface="+mn-ea"/>
            </a:endParaRPr>
          </a:p>
        </p:txBody>
      </p:sp>
    </p:spTree>
    <p:extLst>
      <p:ext uri="{BB962C8B-B14F-4D97-AF65-F5344CB8AC3E}">
        <p14:creationId xmlns:p14="http://schemas.microsoft.com/office/powerpoint/2010/main" val="1341748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C42A2F-3B96-739E-F931-C75726DB87C3}"/>
              </a:ext>
            </a:extLst>
          </p:cNvPr>
          <p:cNvSpPr>
            <a:spLocks noGrp="1"/>
          </p:cNvSpPr>
          <p:nvPr>
            <p:ph type="title"/>
          </p:nvPr>
        </p:nvSpPr>
        <p:spPr/>
        <p:txBody>
          <a:bodyPr/>
          <a:lstStyle/>
          <a:p>
            <a:r>
              <a:rPr lang="de-DE" dirty="0"/>
              <a:t>Militant </a:t>
            </a:r>
            <a:r>
              <a:rPr lang="de-DE" dirty="0" err="1"/>
              <a:t>democracy</a:t>
            </a:r>
            <a:endParaRPr lang="de-DE" dirty="0"/>
          </a:p>
        </p:txBody>
      </p:sp>
      <p:sp>
        <p:nvSpPr>
          <p:cNvPr id="3" name="Inhaltsplatzhalter 2">
            <a:extLst>
              <a:ext uri="{FF2B5EF4-FFF2-40B4-BE49-F238E27FC236}">
                <a16:creationId xmlns:a16="http://schemas.microsoft.com/office/drawing/2014/main" id="{05972500-EB2F-B026-A02C-ADA432363515}"/>
              </a:ext>
            </a:extLst>
          </p:cNvPr>
          <p:cNvSpPr>
            <a:spLocks noGrp="1"/>
          </p:cNvSpPr>
          <p:nvPr>
            <p:ph idx="1"/>
          </p:nvPr>
        </p:nvSpPr>
        <p:spPr>
          <a:xfrm>
            <a:off x="628650" y="764704"/>
            <a:ext cx="8119814" cy="5355296"/>
          </a:xfrm>
        </p:spPr>
        <p:txBody>
          <a:bodyPr/>
          <a:lstStyle/>
          <a:p>
            <a:endParaRPr lang="de-DE" dirty="0"/>
          </a:p>
          <a:p>
            <a:r>
              <a:rPr lang="de-DE" dirty="0"/>
              <a:t>	</a:t>
            </a:r>
            <a:r>
              <a:rPr lang="de-DE" sz="2400" b="1" dirty="0"/>
              <a:t>Art. 79 Abs.3 GG: 	‚Ewigkeitsgarantien‘</a:t>
            </a:r>
          </a:p>
          <a:p>
            <a:endParaRPr lang="de-DE" sz="2400" b="1" dirty="0"/>
          </a:p>
          <a:p>
            <a:r>
              <a:rPr lang="de-DE" sz="2400" b="1" dirty="0"/>
              <a:t>	‚Eine Änderung dieses Grundgesetzes, durch welche die Gliederung des Bundes in Länder, die grundsätzliche Mitwirkung der Länder bei der Gesetzgebung oder die in den Artikeln 1 und 20 niedergelegten Grundsätze berührt werden, ist unzulässig.‘ </a:t>
            </a:r>
          </a:p>
          <a:p>
            <a:endParaRPr lang="de-DE" sz="2400" b="1" dirty="0"/>
          </a:p>
          <a:p>
            <a:r>
              <a:rPr lang="de-DE" sz="2400" b="1" dirty="0"/>
              <a:t>		&gt; 	Menschenwürde, alle Grundrechte,</a:t>
            </a:r>
          </a:p>
          <a:p>
            <a:r>
              <a:rPr lang="de-DE" sz="2400" b="1" dirty="0"/>
              <a:t>		  	Föderalismus, Demokratie, Gewaltentrennung, 	  	Rechtsstaat, Sozialstaat, Widerstandsrecht</a:t>
            </a:r>
          </a:p>
          <a:p>
            <a:r>
              <a:rPr lang="de-DE" sz="2400" b="1" dirty="0"/>
              <a:t>  </a:t>
            </a:r>
            <a:endParaRPr lang="de-DE" dirty="0"/>
          </a:p>
        </p:txBody>
      </p:sp>
      <p:sp>
        <p:nvSpPr>
          <p:cNvPr id="4" name="Foliennummernplatzhalter 3">
            <a:extLst>
              <a:ext uri="{FF2B5EF4-FFF2-40B4-BE49-F238E27FC236}">
                <a16:creationId xmlns:a16="http://schemas.microsoft.com/office/drawing/2014/main" id="{4DAEFF0D-3CFE-CD09-64F4-317A98AEB52F}"/>
              </a:ext>
            </a:extLst>
          </p:cNvPr>
          <p:cNvSpPr>
            <a:spLocks noGrp="1"/>
          </p:cNvSpPr>
          <p:nvPr>
            <p:ph type="sldNum" sz="quarter" idx="4"/>
          </p:nvPr>
        </p:nvSpPr>
        <p:spPr/>
        <p:txBody>
          <a:bodyPr/>
          <a:lstStyle/>
          <a:p>
            <a:pPr>
              <a:defRPr/>
            </a:pPr>
            <a:fld id="{E42BEB3F-08D9-49EF-B61F-64B0AC4A9AB9}" type="slidenum">
              <a:rPr lang="de-DE" altLang="de-DE" smtClean="0"/>
              <a:pPr>
                <a:defRPr/>
              </a:pPr>
              <a:t>9</a:t>
            </a:fld>
            <a:endParaRPr lang="de-DE" altLang="de-DE" dirty="0"/>
          </a:p>
        </p:txBody>
      </p:sp>
      <p:sp>
        <p:nvSpPr>
          <p:cNvPr id="5" name="Fußzeilenplatzhalter 4">
            <a:extLst>
              <a:ext uri="{FF2B5EF4-FFF2-40B4-BE49-F238E27FC236}">
                <a16:creationId xmlns:a16="http://schemas.microsoft.com/office/drawing/2014/main" id="{5DCC085C-E468-8737-180E-133E2D9E962D}"/>
              </a:ext>
            </a:extLst>
          </p:cNvPr>
          <p:cNvSpPr>
            <a:spLocks noGrp="1"/>
          </p:cNvSpPr>
          <p:nvPr>
            <p:ph type="ftr" sz="quarter" idx="3"/>
          </p:nvPr>
        </p:nvSpPr>
        <p:spPr/>
        <p:txBody>
          <a:bodyPr/>
          <a:lstStyle/>
          <a:p>
            <a:pPr>
              <a:defRPr/>
            </a:pPr>
            <a:r>
              <a:rPr lang="de-DE"/>
              <a:t>Titel der Veranstaltung</a:t>
            </a:r>
          </a:p>
        </p:txBody>
      </p:sp>
    </p:spTree>
    <p:extLst>
      <p:ext uri="{BB962C8B-B14F-4D97-AF65-F5344CB8AC3E}">
        <p14:creationId xmlns:p14="http://schemas.microsoft.com/office/powerpoint/2010/main" val="3325761151"/>
      </p:ext>
    </p:extLst>
  </p:cSld>
  <p:clrMapOvr>
    <a:masterClrMapping/>
  </p:clrMapOvr>
</p:sld>
</file>

<file path=ppt/theme/theme1.xml><?xml version="1.0" encoding="utf-8"?>
<a:theme xmlns:a="http://schemas.openxmlformats.org/drawingml/2006/main" name="GU Design ohne Goethekopf">
  <a:themeElements>
    <a:clrScheme name="GU Farben 2">
      <a:dk1>
        <a:srgbClr val="00618F"/>
      </a:dk1>
      <a:lt1>
        <a:srgbClr val="FFFFFF"/>
      </a:lt1>
      <a:dk2>
        <a:srgbClr val="4D4B46"/>
      </a:dk2>
      <a:lt2>
        <a:srgbClr val="F8F6F5"/>
      </a:lt2>
      <a:accent1>
        <a:srgbClr val="48A9DA"/>
      </a:accent1>
      <a:accent2>
        <a:srgbClr val="E4E3DD"/>
      </a:accent2>
      <a:accent3>
        <a:srgbClr val="737C45"/>
      </a:accent3>
      <a:accent4>
        <a:srgbClr val="4D4B46"/>
      </a:accent4>
      <a:accent5>
        <a:srgbClr val="E3BA0F"/>
      </a:accent5>
      <a:accent6>
        <a:srgbClr val="F7D926"/>
      </a:accent6>
      <a:hlink>
        <a:srgbClr val="860047"/>
      </a:hlink>
      <a:folHlink>
        <a:srgbClr val="AD3B76"/>
      </a:folHlink>
    </a:clrScheme>
    <a:fontScheme name="Benutzerdefiniert 1">
      <a:majorFont>
        <a:latin typeface="Arial Narrow"/>
        <a:ea typeface="Arial Narrow"/>
        <a:cs typeface="Arial Narrow"/>
      </a:majorFont>
      <a:minorFont>
        <a:latin typeface="Arial Narrow"/>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FFFFFF"/>
        </a:solidFill>
        <a:ln w="25400" cap="flat" cmpd="sng" algn="ctr">
          <a:solidFill>
            <a:srgbClr val="004F8F"/>
          </a:solidFill>
          <a:prstDash val="solid"/>
          <a:bevel/>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45720" tIns="45720" rIns="45720" bIns="45720" numCol="1" anchor="t" anchorCtr="0" compatLnSpc="1">
        <a:prstTxWarp prst="textNoShape">
          <a:avLst/>
        </a:prstTxWarp>
        <a:spAutoFit/>
      </a:bodyPr>
      <a:lstStyle>
        <a:defPPr marL="0" marR="0" indent="0" algn="l" defTabSz="914400" rtl="0" eaLnBrk="1" fontAlgn="base" latinLnBrk="0" hangingPunct="0">
          <a:lnSpc>
            <a:spcPct val="100000"/>
          </a:lnSpc>
          <a:spcBef>
            <a:spcPct val="0"/>
          </a:spcBef>
          <a:spcAft>
            <a:spcPct val="0"/>
          </a:spcAft>
          <a:buClrTx/>
          <a:buSzTx/>
          <a:buFontTx/>
          <a:buNone/>
          <a:tabLst/>
          <a:defRPr kumimoji="0" lang="de-DE" altLang="de-DE" sz="1400" b="0" i="0" u="none" strike="noStrike" cap="none" normalizeH="0" baseline="0" smtClean="0">
            <a:ln>
              <a:noFill/>
            </a:ln>
            <a:solidFill>
              <a:srgbClr val="004F8F"/>
            </a:solidFill>
            <a:effectLst/>
            <a:latin typeface="Georgia" panose="02040502050405020303" pitchFamily="18" charset="0"/>
            <a:ea typeface="Georgia" panose="02040502050405020303" pitchFamily="18" charset="0"/>
            <a:cs typeface="Georgia" panose="02040502050405020303" pitchFamily="18" charset="0"/>
            <a:sym typeface="Georgia" panose="02040502050405020303" pitchFamily="18" charset="0"/>
          </a:defRPr>
        </a:defPPr>
      </a:lstStyle>
    </a:spDef>
    <a:lnDef>
      <a:spPr bwMode="auto">
        <a:xfrm>
          <a:off x="0" y="0"/>
          <a:ext cx="1" cy="1"/>
        </a:xfrm>
        <a:custGeom>
          <a:avLst/>
          <a:gdLst/>
          <a:ahLst/>
          <a:cxnLst/>
          <a:rect l="0" t="0" r="0" b="0"/>
          <a:pathLst/>
        </a:custGeom>
        <a:solidFill>
          <a:srgbClr val="FFFFFF"/>
        </a:solidFill>
        <a:ln w="25400" cap="flat" cmpd="sng" algn="ctr">
          <a:solidFill>
            <a:srgbClr val="004F8F"/>
          </a:solidFill>
          <a:prstDash val="solid"/>
          <a:bevel/>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45720" tIns="45720" rIns="45720" bIns="45720" numCol="1" anchor="t" anchorCtr="0" compatLnSpc="1">
        <a:prstTxWarp prst="textNoShape">
          <a:avLst/>
        </a:prstTxWarp>
        <a:spAutoFit/>
      </a:bodyPr>
      <a:lstStyle>
        <a:defPPr marL="0" marR="0" indent="0" algn="l" defTabSz="914400" rtl="0" eaLnBrk="1" fontAlgn="base" latinLnBrk="0" hangingPunct="0">
          <a:lnSpc>
            <a:spcPct val="100000"/>
          </a:lnSpc>
          <a:spcBef>
            <a:spcPct val="0"/>
          </a:spcBef>
          <a:spcAft>
            <a:spcPct val="0"/>
          </a:spcAft>
          <a:buClrTx/>
          <a:buSzTx/>
          <a:buFontTx/>
          <a:buNone/>
          <a:tabLst/>
          <a:defRPr kumimoji="0" lang="de-DE" altLang="de-DE" sz="1400" b="0" i="0" u="none" strike="noStrike" cap="none" normalizeH="0" baseline="0" smtClean="0">
            <a:ln>
              <a:noFill/>
            </a:ln>
            <a:solidFill>
              <a:srgbClr val="004F8F"/>
            </a:solidFill>
            <a:effectLst/>
            <a:latin typeface="Georgia" panose="02040502050405020303" pitchFamily="18" charset="0"/>
            <a:ea typeface="Georgia" panose="02040502050405020303" pitchFamily="18" charset="0"/>
            <a:cs typeface="Georgia" panose="02040502050405020303" pitchFamily="18" charset="0"/>
            <a:sym typeface="Georgia" panose="02040502050405020303" pitchFamily="18" charset="0"/>
          </a:defRPr>
        </a:defPPr>
      </a:lstStyle>
    </a:lnDef>
    <a:txDef>
      <a:spPr>
        <a:noFill/>
      </a:spPr>
      <a:bodyPr wrap="square" rtlCol="0">
        <a:spAutoFit/>
      </a:bodyPr>
      <a:lstStyle>
        <a:defPPr>
          <a:defRPr sz="1800" dirty="0" smtClean="0">
            <a:solidFill>
              <a:srgbClr val="000000"/>
            </a:solidFill>
            <a:latin typeface="+mn-lt"/>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A7A7A7"/>
      </a:dk2>
      <a:lt2>
        <a:srgbClr val="535353"/>
      </a:lt2>
      <a:accent1>
        <a:srgbClr val="004F8F"/>
      </a:accent1>
      <a:accent2>
        <a:srgbClr val="E4E3DD"/>
      </a:accent2>
      <a:accent3>
        <a:srgbClr val="FFFFFF"/>
      </a:accent3>
      <a:accent4>
        <a:srgbClr val="000000"/>
      </a:accent4>
      <a:accent5>
        <a:srgbClr val="AAB2C6"/>
      </a:accent5>
      <a:accent6>
        <a:srgbClr val="CFCEC8"/>
      </a:accent6>
      <a:hlink>
        <a:srgbClr val="0000FF"/>
      </a:hlink>
      <a:folHlink>
        <a:srgbClr val="FF00FF"/>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1212</Words>
  <Application>Microsoft Office PowerPoint</Application>
  <PresentationFormat>Bildschirmpräsentation (4:3)</PresentationFormat>
  <Paragraphs>216</Paragraphs>
  <Slides>15</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15</vt:i4>
      </vt:variant>
    </vt:vector>
  </HeadingPairs>
  <TitlesOfParts>
    <vt:vector size="21" baseType="lpstr">
      <vt:lpstr>Arial</vt:lpstr>
      <vt:lpstr>Arial Narrow</vt:lpstr>
      <vt:lpstr>Avenir Roman</vt:lpstr>
      <vt:lpstr>Georgia</vt:lpstr>
      <vt:lpstr>Times New Roman</vt:lpstr>
      <vt:lpstr>GU Design ohne Goethekopf</vt:lpstr>
      <vt:lpstr>PowerPoint-Präsentation</vt:lpstr>
      <vt:lpstr>Militant democracy</vt:lpstr>
      <vt:lpstr>Militant democracy</vt:lpstr>
      <vt:lpstr>Militant democracy</vt:lpstr>
      <vt:lpstr>Militant democracy</vt:lpstr>
      <vt:lpstr>Militant democracy</vt:lpstr>
      <vt:lpstr>                                                                                                                                                    Kriterien der ‘embedded democracy’ und ihrer Defekte  </vt:lpstr>
      <vt:lpstr>PowerPoint-Präsentation</vt:lpstr>
      <vt:lpstr>Militant democracy</vt:lpstr>
      <vt:lpstr>Militant democracy</vt:lpstr>
      <vt:lpstr>Militant democracy</vt:lpstr>
      <vt:lpstr>Militant democracy</vt:lpstr>
      <vt:lpstr>Militant democracy</vt:lpstr>
      <vt:lpstr>Militant democracy</vt:lpstr>
      <vt:lpstr>Militant democracy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Goethe-Universität</dc:creator>
  <cp:lastModifiedBy>Hans-Jürgen Puhle</cp:lastModifiedBy>
  <cp:revision>74</cp:revision>
  <dcterms:modified xsi:type="dcterms:W3CDTF">2025-10-22T13:58:33Z</dcterms:modified>
</cp:coreProperties>
</file>