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5">
  <p:sldMasterIdLst>
    <p:sldMasterId id="2147483648" r:id="rId1"/>
  </p:sldMasterIdLst>
  <p:notesMasterIdLst>
    <p:notesMasterId r:id="rId15"/>
  </p:notesMasterIdLst>
  <p:sldIdLst>
    <p:sldId id="1066" r:id="rId2"/>
    <p:sldId id="1042" r:id="rId3"/>
    <p:sldId id="585" r:id="rId4"/>
    <p:sldId id="1049" r:id="rId5"/>
    <p:sldId id="1057" r:id="rId6"/>
    <p:sldId id="1055" r:id="rId7"/>
    <p:sldId id="1040" r:id="rId8"/>
    <p:sldId id="1058" r:id="rId9"/>
    <p:sldId id="1047" r:id="rId10"/>
    <p:sldId id="1059" r:id="rId11"/>
    <p:sldId id="1063" r:id="rId12"/>
    <p:sldId id="1064" r:id="rId13"/>
    <p:sldId id="1065"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20" y="58"/>
      </p:cViewPr>
      <p:guideLst/>
    </p:cSldViewPr>
  </p:slideViewPr>
  <p:notesTextViewPr>
    <p:cViewPr>
      <p:scale>
        <a:sx n="1" d="1"/>
        <a:sy n="1" d="1"/>
      </p:scale>
      <p:origin x="0" y="0"/>
    </p:cViewPr>
  </p:notesTextViewPr>
  <p:sorterViewPr>
    <p:cViewPr varScale="1">
      <p:scale>
        <a:sx n="1" d="1"/>
        <a:sy n="1" d="1"/>
      </p:scale>
      <p:origin x="0" y="-1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675DB-8352-4188-B86B-11A05541162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e-DE"/>
        </a:p>
      </dgm:t>
    </dgm:pt>
    <dgm:pt modelId="{1CC6F5CF-3F8C-40B0-8D56-BD28EFC84DEA}">
      <dgm:prSet phldrT="[Text]" custT="1"/>
      <dgm:spPr/>
      <dgm:t>
        <a:bodyPr/>
        <a:lstStyle/>
        <a:p>
          <a:pPr>
            <a:buClrTx/>
            <a:buSzTx/>
            <a:buFontTx/>
            <a:buNone/>
          </a:pPr>
          <a:r>
            <a:rPr lang="de-DE" sz="1400" b="1" dirty="0">
              <a:effectLst/>
              <a:ea typeface="Calibri" panose="020F0502020204030204" pitchFamily="34" charset="0"/>
              <a:cs typeface="Arial" panose="020B0604020202020204" pitchFamily="34" charset="0"/>
            </a:rPr>
            <a:t>Ablehnung demokratischer Spielregeln oder schwache Zustimmung zu ihnen</a:t>
          </a:r>
          <a:endParaRPr lang="de-DE" sz="1400" dirty="0"/>
        </a:p>
      </dgm:t>
    </dgm:pt>
    <dgm:pt modelId="{B6B5B6EC-07DB-4CB9-8326-802290E90AA6}" type="parTrans" cxnId="{B7AE4A84-1717-4794-9B74-6B9E24495B69}">
      <dgm:prSet/>
      <dgm:spPr/>
      <dgm:t>
        <a:bodyPr/>
        <a:lstStyle/>
        <a:p>
          <a:endParaRPr lang="de-DE"/>
        </a:p>
      </dgm:t>
    </dgm:pt>
    <dgm:pt modelId="{0D2F7E6F-0891-40D9-9800-C4032315288C}" type="sibTrans" cxnId="{B7AE4A84-1717-4794-9B74-6B9E24495B69}">
      <dgm:prSet/>
      <dgm:spPr/>
      <dgm:t>
        <a:bodyPr/>
        <a:lstStyle/>
        <a:p>
          <a:endParaRPr lang="de-DE"/>
        </a:p>
      </dgm:t>
    </dgm:pt>
    <dgm:pt modelId="{7AAC73C3-2F86-4936-BA38-CBDE729E67E6}">
      <dgm:prSet phldrT="[Text]" custT="1"/>
      <dgm:spPr/>
      <dgm:t>
        <a:bodyPr/>
        <a:lstStyle/>
        <a:p>
          <a:pPr>
            <a:buClrTx/>
            <a:buSzTx/>
            <a:buFontTx/>
            <a:buNone/>
          </a:pPr>
          <a:r>
            <a:rPr lang="de-DE" sz="1400" b="1" dirty="0">
              <a:effectLst/>
              <a:ea typeface="Calibri" panose="020F0502020204030204" pitchFamily="34" charset="0"/>
              <a:cs typeface="Arial" panose="020B0604020202020204" pitchFamily="34" charset="0"/>
            </a:rPr>
            <a:t>Die Leugnung der Legitimität der politischen Gegner</a:t>
          </a:r>
          <a:endParaRPr lang="de-DE" sz="1400" dirty="0"/>
        </a:p>
      </dgm:t>
    </dgm:pt>
    <dgm:pt modelId="{AD713ADE-DC06-43BF-89BA-95163272F629}" type="parTrans" cxnId="{A143B4A0-862E-40A5-94D7-0988CCC7F72E}">
      <dgm:prSet/>
      <dgm:spPr/>
      <dgm:t>
        <a:bodyPr/>
        <a:lstStyle/>
        <a:p>
          <a:endParaRPr lang="de-DE"/>
        </a:p>
      </dgm:t>
    </dgm:pt>
    <dgm:pt modelId="{5949FF36-45FD-407B-BE45-7C924804FD86}" type="sibTrans" cxnId="{A143B4A0-862E-40A5-94D7-0988CCC7F72E}">
      <dgm:prSet/>
      <dgm:spPr/>
      <dgm:t>
        <a:bodyPr/>
        <a:lstStyle/>
        <a:p>
          <a:endParaRPr lang="de-DE"/>
        </a:p>
      </dgm:t>
    </dgm:pt>
    <dgm:pt modelId="{715165EC-D4DA-4307-914A-770005A558A4}">
      <dgm:prSet phldrT="[Text]" custT="1"/>
      <dgm:spPr/>
      <dgm:t>
        <a:bodyPr/>
        <a:lstStyle/>
        <a:p>
          <a:r>
            <a:rPr lang="de-DE" sz="1400" b="1" dirty="0">
              <a:effectLst/>
              <a:ea typeface="Calibri" panose="020F0502020204030204" pitchFamily="34" charset="0"/>
              <a:cs typeface="Arial" panose="020B0604020202020204" pitchFamily="34" charset="0"/>
            </a:rPr>
            <a:t>Bereitschaft, die bürgerlichen Freiheiten von Opponenten, einschl. der Medien, zu beschneiden</a:t>
          </a:r>
          <a:endParaRPr lang="de-DE" sz="1400" dirty="0"/>
        </a:p>
      </dgm:t>
    </dgm:pt>
    <dgm:pt modelId="{8A382752-3E1C-4EAB-A63F-B765E77A53D7}" type="parTrans" cxnId="{2DDC61E6-6AB1-4E87-A074-67DA34A8EACA}">
      <dgm:prSet/>
      <dgm:spPr/>
      <dgm:t>
        <a:bodyPr/>
        <a:lstStyle/>
        <a:p>
          <a:endParaRPr lang="de-DE"/>
        </a:p>
      </dgm:t>
    </dgm:pt>
    <dgm:pt modelId="{953884B6-2376-476E-8FAD-7FCDEB442044}" type="sibTrans" cxnId="{2DDC61E6-6AB1-4E87-A074-67DA34A8EACA}">
      <dgm:prSet/>
      <dgm:spPr/>
      <dgm:t>
        <a:bodyPr/>
        <a:lstStyle/>
        <a:p>
          <a:endParaRPr lang="de-DE"/>
        </a:p>
      </dgm:t>
    </dgm:pt>
    <dgm:pt modelId="{A453DAFA-8CB6-4F24-BED2-4E3C213E833E}">
      <dgm:prSet custT="1"/>
      <dgm:spPr/>
      <dgm:t>
        <a:bodyPr/>
        <a:lstStyle/>
        <a:p>
          <a:r>
            <a:rPr lang="de-DE" sz="1400" b="1">
              <a:effectLst/>
              <a:ea typeface="Calibri" panose="020F0502020204030204" pitchFamily="34" charset="0"/>
              <a:cs typeface="Arial" panose="020B0604020202020204" pitchFamily="34" charset="0"/>
            </a:rPr>
            <a:t>Die Tolerierung von oder Ermutigung zu Gewalt</a:t>
          </a:r>
          <a:endParaRPr lang="de-DE" sz="1400" b="1" dirty="0">
            <a:effectLst/>
            <a:ea typeface="Calibri" panose="020F0502020204030204" pitchFamily="34" charset="0"/>
            <a:cs typeface="Arial" panose="020B0604020202020204" pitchFamily="34" charset="0"/>
          </a:endParaRPr>
        </a:p>
      </dgm:t>
    </dgm:pt>
    <dgm:pt modelId="{90ACE5BE-0ED9-48E3-8C7F-A90A58B081E1}" type="parTrans" cxnId="{8CE961F2-DCCD-43BC-9F91-7BDF048923AC}">
      <dgm:prSet/>
      <dgm:spPr/>
      <dgm:t>
        <a:bodyPr/>
        <a:lstStyle/>
        <a:p>
          <a:endParaRPr lang="de-DE"/>
        </a:p>
      </dgm:t>
    </dgm:pt>
    <dgm:pt modelId="{6EF9DF55-722C-464B-A335-B5CAF616773E}" type="sibTrans" cxnId="{8CE961F2-DCCD-43BC-9F91-7BDF048923AC}">
      <dgm:prSet/>
      <dgm:spPr/>
      <dgm:t>
        <a:bodyPr/>
        <a:lstStyle/>
        <a:p>
          <a:endParaRPr lang="de-DE"/>
        </a:p>
      </dgm:t>
    </dgm:pt>
    <dgm:pt modelId="{DCE9B778-8162-4284-AF41-AC7224474DD0}" type="pres">
      <dgm:prSet presAssocID="{95C675DB-8352-4188-B86B-11A05541162E}" presName="cycle" presStyleCnt="0">
        <dgm:presLayoutVars>
          <dgm:dir/>
          <dgm:resizeHandles val="exact"/>
        </dgm:presLayoutVars>
      </dgm:prSet>
      <dgm:spPr/>
    </dgm:pt>
    <dgm:pt modelId="{FC44DCCC-BC7C-460B-A421-6FA0B0345738}" type="pres">
      <dgm:prSet presAssocID="{1CC6F5CF-3F8C-40B0-8D56-BD28EFC84DEA}" presName="node" presStyleLbl="node1" presStyleIdx="0" presStyleCnt="4">
        <dgm:presLayoutVars>
          <dgm:bulletEnabled val="1"/>
        </dgm:presLayoutVars>
      </dgm:prSet>
      <dgm:spPr/>
    </dgm:pt>
    <dgm:pt modelId="{3734A7C4-31F4-4BF7-9ED4-CBF52782E27C}" type="pres">
      <dgm:prSet presAssocID="{0D2F7E6F-0891-40D9-9800-C4032315288C}" presName="sibTrans" presStyleLbl="sibTrans2D1" presStyleIdx="0" presStyleCnt="4"/>
      <dgm:spPr/>
    </dgm:pt>
    <dgm:pt modelId="{69604C0F-6970-46BF-BA2C-C39F69D6BD6E}" type="pres">
      <dgm:prSet presAssocID="{0D2F7E6F-0891-40D9-9800-C4032315288C}" presName="connectorText" presStyleLbl="sibTrans2D1" presStyleIdx="0" presStyleCnt="4"/>
      <dgm:spPr/>
    </dgm:pt>
    <dgm:pt modelId="{CF21F315-66E7-4C89-93F4-BD1252895F81}" type="pres">
      <dgm:prSet presAssocID="{7AAC73C3-2F86-4936-BA38-CBDE729E67E6}" presName="node" presStyleLbl="node1" presStyleIdx="1" presStyleCnt="4">
        <dgm:presLayoutVars>
          <dgm:bulletEnabled val="1"/>
        </dgm:presLayoutVars>
      </dgm:prSet>
      <dgm:spPr/>
    </dgm:pt>
    <dgm:pt modelId="{3E62F7AA-8724-46FE-906D-0638E97E11B0}" type="pres">
      <dgm:prSet presAssocID="{5949FF36-45FD-407B-BE45-7C924804FD86}" presName="sibTrans" presStyleLbl="sibTrans2D1" presStyleIdx="1" presStyleCnt="4"/>
      <dgm:spPr/>
    </dgm:pt>
    <dgm:pt modelId="{E0B0642B-AE00-4DB4-AB40-4F51B09D473B}" type="pres">
      <dgm:prSet presAssocID="{5949FF36-45FD-407B-BE45-7C924804FD86}" presName="connectorText" presStyleLbl="sibTrans2D1" presStyleIdx="1" presStyleCnt="4"/>
      <dgm:spPr/>
    </dgm:pt>
    <dgm:pt modelId="{8CAA286B-09BB-4658-9FDB-04B2141EF786}" type="pres">
      <dgm:prSet presAssocID="{A453DAFA-8CB6-4F24-BED2-4E3C213E833E}" presName="node" presStyleLbl="node1" presStyleIdx="2" presStyleCnt="4">
        <dgm:presLayoutVars>
          <dgm:bulletEnabled val="1"/>
        </dgm:presLayoutVars>
      </dgm:prSet>
      <dgm:spPr/>
    </dgm:pt>
    <dgm:pt modelId="{FA7CEBB5-6511-4EE4-AA8E-DD2158012B7F}" type="pres">
      <dgm:prSet presAssocID="{6EF9DF55-722C-464B-A335-B5CAF616773E}" presName="sibTrans" presStyleLbl="sibTrans2D1" presStyleIdx="2" presStyleCnt="4"/>
      <dgm:spPr/>
    </dgm:pt>
    <dgm:pt modelId="{A514B554-CF92-4B87-9D8E-C462646985FD}" type="pres">
      <dgm:prSet presAssocID="{6EF9DF55-722C-464B-A335-B5CAF616773E}" presName="connectorText" presStyleLbl="sibTrans2D1" presStyleIdx="2" presStyleCnt="4"/>
      <dgm:spPr/>
    </dgm:pt>
    <dgm:pt modelId="{17662D84-A0D3-4B1C-91E9-A18F8DD2D19A}" type="pres">
      <dgm:prSet presAssocID="{715165EC-D4DA-4307-914A-770005A558A4}" presName="node" presStyleLbl="node1" presStyleIdx="3" presStyleCnt="4">
        <dgm:presLayoutVars>
          <dgm:bulletEnabled val="1"/>
        </dgm:presLayoutVars>
      </dgm:prSet>
      <dgm:spPr/>
    </dgm:pt>
    <dgm:pt modelId="{65345D47-1841-40D2-9626-5155F660AD1D}" type="pres">
      <dgm:prSet presAssocID="{953884B6-2376-476E-8FAD-7FCDEB442044}" presName="sibTrans" presStyleLbl="sibTrans2D1" presStyleIdx="3" presStyleCnt="4"/>
      <dgm:spPr/>
    </dgm:pt>
    <dgm:pt modelId="{1A9D0677-F2A7-42EF-9B33-5CC6981CC18D}" type="pres">
      <dgm:prSet presAssocID="{953884B6-2376-476E-8FAD-7FCDEB442044}" presName="connectorText" presStyleLbl="sibTrans2D1" presStyleIdx="3" presStyleCnt="4"/>
      <dgm:spPr/>
    </dgm:pt>
  </dgm:ptLst>
  <dgm:cxnLst>
    <dgm:cxn modelId="{6BDC9730-BCEF-4390-A2DB-11BC49645E1B}" type="presOf" srcId="{6EF9DF55-722C-464B-A335-B5CAF616773E}" destId="{FA7CEBB5-6511-4EE4-AA8E-DD2158012B7F}" srcOrd="0" destOrd="0" presId="urn:microsoft.com/office/officeart/2005/8/layout/cycle2"/>
    <dgm:cxn modelId="{05999134-D23D-458B-AF22-6B83EBCAA7E9}" type="presOf" srcId="{5949FF36-45FD-407B-BE45-7C924804FD86}" destId="{E0B0642B-AE00-4DB4-AB40-4F51B09D473B}" srcOrd="1" destOrd="0" presId="urn:microsoft.com/office/officeart/2005/8/layout/cycle2"/>
    <dgm:cxn modelId="{18F3EB39-729C-4594-9D33-635FCA5733AF}" type="presOf" srcId="{A453DAFA-8CB6-4F24-BED2-4E3C213E833E}" destId="{8CAA286B-09BB-4658-9FDB-04B2141EF786}" srcOrd="0" destOrd="0" presId="urn:microsoft.com/office/officeart/2005/8/layout/cycle2"/>
    <dgm:cxn modelId="{2DFF613C-D96A-4DF3-B382-D00416854882}" type="presOf" srcId="{953884B6-2376-476E-8FAD-7FCDEB442044}" destId="{65345D47-1841-40D2-9626-5155F660AD1D}" srcOrd="0" destOrd="0" presId="urn:microsoft.com/office/officeart/2005/8/layout/cycle2"/>
    <dgm:cxn modelId="{DCFE7A5E-C65E-437E-B3F6-ED5BD092B9A7}" type="presOf" srcId="{7AAC73C3-2F86-4936-BA38-CBDE729E67E6}" destId="{CF21F315-66E7-4C89-93F4-BD1252895F81}" srcOrd="0" destOrd="0" presId="urn:microsoft.com/office/officeart/2005/8/layout/cycle2"/>
    <dgm:cxn modelId="{6F189457-4BA8-467D-8CF0-D3A9C0BBDD7F}" type="presOf" srcId="{5949FF36-45FD-407B-BE45-7C924804FD86}" destId="{3E62F7AA-8724-46FE-906D-0638E97E11B0}" srcOrd="0" destOrd="0" presId="urn:microsoft.com/office/officeart/2005/8/layout/cycle2"/>
    <dgm:cxn modelId="{B7AE4A84-1717-4794-9B74-6B9E24495B69}" srcId="{95C675DB-8352-4188-B86B-11A05541162E}" destId="{1CC6F5CF-3F8C-40B0-8D56-BD28EFC84DEA}" srcOrd="0" destOrd="0" parTransId="{B6B5B6EC-07DB-4CB9-8326-802290E90AA6}" sibTransId="{0D2F7E6F-0891-40D9-9800-C4032315288C}"/>
    <dgm:cxn modelId="{E8CF2688-5F15-4234-A35B-1E184CDB0DAB}" type="presOf" srcId="{6EF9DF55-722C-464B-A335-B5CAF616773E}" destId="{A514B554-CF92-4B87-9D8E-C462646985FD}" srcOrd="1" destOrd="0" presId="urn:microsoft.com/office/officeart/2005/8/layout/cycle2"/>
    <dgm:cxn modelId="{09FC1C89-F42F-4065-9C63-3A15A2C76659}" type="presOf" srcId="{953884B6-2376-476E-8FAD-7FCDEB442044}" destId="{1A9D0677-F2A7-42EF-9B33-5CC6981CC18D}" srcOrd="1" destOrd="0" presId="urn:microsoft.com/office/officeart/2005/8/layout/cycle2"/>
    <dgm:cxn modelId="{9C1C008C-E89C-4DD2-8FC4-F605F8D64023}" type="presOf" srcId="{0D2F7E6F-0891-40D9-9800-C4032315288C}" destId="{3734A7C4-31F4-4BF7-9ED4-CBF52782E27C}" srcOrd="0" destOrd="0" presId="urn:microsoft.com/office/officeart/2005/8/layout/cycle2"/>
    <dgm:cxn modelId="{CAE55C9C-4CC8-481E-8AF5-AE49C45FBB68}" type="presOf" srcId="{0D2F7E6F-0891-40D9-9800-C4032315288C}" destId="{69604C0F-6970-46BF-BA2C-C39F69D6BD6E}" srcOrd="1" destOrd="0" presId="urn:microsoft.com/office/officeart/2005/8/layout/cycle2"/>
    <dgm:cxn modelId="{A143B4A0-862E-40A5-94D7-0988CCC7F72E}" srcId="{95C675DB-8352-4188-B86B-11A05541162E}" destId="{7AAC73C3-2F86-4936-BA38-CBDE729E67E6}" srcOrd="1" destOrd="0" parTransId="{AD713ADE-DC06-43BF-89BA-95163272F629}" sibTransId="{5949FF36-45FD-407B-BE45-7C924804FD86}"/>
    <dgm:cxn modelId="{3C7633D5-C202-499E-85E6-7C49666400B9}" type="presOf" srcId="{1CC6F5CF-3F8C-40B0-8D56-BD28EFC84DEA}" destId="{FC44DCCC-BC7C-460B-A421-6FA0B0345738}" srcOrd="0" destOrd="0" presId="urn:microsoft.com/office/officeart/2005/8/layout/cycle2"/>
    <dgm:cxn modelId="{515F33DB-1029-4938-BDF8-D1E444651281}" type="presOf" srcId="{715165EC-D4DA-4307-914A-770005A558A4}" destId="{17662D84-A0D3-4B1C-91E9-A18F8DD2D19A}" srcOrd="0" destOrd="0" presId="urn:microsoft.com/office/officeart/2005/8/layout/cycle2"/>
    <dgm:cxn modelId="{E391AEDC-DD74-4DF3-BE71-090256A78AEF}" type="presOf" srcId="{95C675DB-8352-4188-B86B-11A05541162E}" destId="{DCE9B778-8162-4284-AF41-AC7224474DD0}" srcOrd="0" destOrd="0" presId="urn:microsoft.com/office/officeart/2005/8/layout/cycle2"/>
    <dgm:cxn modelId="{2DDC61E6-6AB1-4E87-A074-67DA34A8EACA}" srcId="{95C675DB-8352-4188-B86B-11A05541162E}" destId="{715165EC-D4DA-4307-914A-770005A558A4}" srcOrd="3" destOrd="0" parTransId="{8A382752-3E1C-4EAB-A63F-B765E77A53D7}" sibTransId="{953884B6-2376-476E-8FAD-7FCDEB442044}"/>
    <dgm:cxn modelId="{8CE961F2-DCCD-43BC-9F91-7BDF048923AC}" srcId="{95C675DB-8352-4188-B86B-11A05541162E}" destId="{A453DAFA-8CB6-4F24-BED2-4E3C213E833E}" srcOrd="2" destOrd="0" parTransId="{90ACE5BE-0ED9-48E3-8C7F-A90A58B081E1}" sibTransId="{6EF9DF55-722C-464B-A335-B5CAF616773E}"/>
    <dgm:cxn modelId="{F111C69D-DB5B-4F4C-966F-FC2ECDD68A00}" type="presParOf" srcId="{DCE9B778-8162-4284-AF41-AC7224474DD0}" destId="{FC44DCCC-BC7C-460B-A421-6FA0B0345738}" srcOrd="0" destOrd="0" presId="urn:microsoft.com/office/officeart/2005/8/layout/cycle2"/>
    <dgm:cxn modelId="{4D479549-7E92-4537-BB70-0F4A9F8AAD0E}" type="presParOf" srcId="{DCE9B778-8162-4284-AF41-AC7224474DD0}" destId="{3734A7C4-31F4-4BF7-9ED4-CBF52782E27C}" srcOrd="1" destOrd="0" presId="urn:microsoft.com/office/officeart/2005/8/layout/cycle2"/>
    <dgm:cxn modelId="{7FF7CD9D-3F82-4898-B88A-D0AE1B85FFF6}" type="presParOf" srcId="{3734A7C4-31F4-4BF7-9ED4-CBF52782E27C}" destId="{69604C0F-6970-46BF-BA2C-C39F69D6BD6E}" srcOrd="0" destOrd="0" presId="urn:microsoft.com/office/officeart/2005/8/layout/cycle2"/>
    <dgm:cxn modelId="{FC8B7860-A557-4489-A365-0542B19F150C}" type="presParOf" srcId="{DCE9B778-8162-4284-AF41-AC7224474DD0}" destId="{CF21F315-66E7-4C89-93F4-BD1252895F81}" srcOrd="2" destOrd="0" presId="urn:microsoft.com/office/officeart/2005/8/layout/cycle2"/>
    <dgm:cxn modelId="{59858605-E44D-4500-A6AC-51EF3688C6C7}" type="presParOf" srcId="{DCE9B778-8162-4284-AF41-AC7224474DD0}" destId="{3E62F7AA-8724-46FE-906D-0638E97E11B0}" srcOrd="3" destOrd="0" presId="urn:microsoft.com/office/officeart/2005/8/layout/cycle2"/>
    <dgm:cxn modelId="{6187C4F6-5679-4B46-87ED-4407B54712E7}" type="presParOf" srcId="{3E62F7AA-8724-46FE-906D-0638E97E11B0}" destId="{E0B0642B-AE00-4DB4-AB40-4F51B09D473B}" srcOrd="0" destOrd="0" presId="urn:microsoft.com/office/officeart/2005/8/layout/cycle2"/>
    <dgm:cxn modelId="{4169B96B-A155-4378-8B79-0A39AA5F2265}" type="presParOf" srcId="{DCE9B778-8162-4284-AF41-AC7224474DD0}" destId="{8CAA286B-09BB-4658-9FDB-04B2141EF786}" srcOrd="4" destOrd="0" presId="urn:microsoft.com/office/officeart/2005/8/layout/cycle2"/>
    <dgm:cxn modelId="{2668267A-449D-4D7D-ACFF-CBEA19D5F933}" type="presParOf" srcId="{DCE9B778-8162-4284-AF41-AC7224474DD0}" destId="{FA7CEBB5-6511-4EE4-AA8E-DD2158012B7F}" srcOrd="5" destOrd="0" presId="urn:microsoft.com/office/officeart/2005/8/layout/cycle2"/>
    <dgm:cxn modelId="{C89BE1AE-D314-4DB2-A29C-7FDD70F0209F}" type="presParOf" srcId="{FA7CEBB5-6511-4EE4-AA8E-DD2158012B7F}" destId="{A514B554-CF92-4B87-9D8E-C462646985FD}" srcOrd="0" destOrd="0" presId="urn:microsoft.com/office/officeart/2005/8/layout/cycle2"/>
    <dgm:cxn modelId="{0B69A194-14C8-4038-90F6-4BCE3EC5D888}" type="presParOf" srcId="{DCE9B778-8162-4284-AF41-AC7224474DD0}" destId="{17662D84-A0D3-4B1C-91E9-A18F8DD2D19A}" srcOrd="6" destOrd="0" presId="urn:microsoft.com/office/officeart/2005/8/layout/cycle2"/>
    <dgm:cxn modelId="{037B14B4-D948-4086-93CC-59022260431B}" type="presParOf" srcId="{DCE9B778-8162-4284-AF41-AC7224474DD0}" destId="{65345D47-1841-40D2-9626-5155F660AD1D}" srcOrd="7" destOrd="0" presId="urn:microsoft.com/office/officeart/2005/8/layout/cycle2"/>
    <dgm:cxn modelId="{F990A3AE-2318-4545-AC75-E7988BB755EA}" type="presParOf" srcId="{65345D47-1841-40D2-9626-5155F660AD1D}" destId="{1A9D0677-F2A7-42EF-9B33-5CC6981CC18D}"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1558A6-AE7D-41D3-8E15-2C0D9BCF352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e-DE"/>
        </a:p>
      </dgm:t>
    </dgm:pt>
    <dgm:pt modelId="{294794F0-02AE-4706-A26A-6C29C1A638BC}">
      <dgm:prSet phldrT="[Text]" custT="1"/>
      <dgm:spPr/>
      <dgm:t>
        <a:bodyPr/>
        <a:lstStyle/>
        <a:p>
          <a:r>
            <a:rPr lang="de-DE" sz="1600" dirty="0" err="1"/>
            <a:t>Akzele-rationismus</a:t>
          </a:r>
          <a:endParaRPr lang="de-DE" sz="1600" dirty="0"/>
        </a:p>
      </dgm:t>
    </dgm:pt>
    <dgm:pt modelId="{523517BD-DAF7-478E-88CF-8D4E06901883}" type="parTrans" cxnId="{76C77DC7-5E41-420C-A5B0-67EB418F0138}">
      <dgm:prSet/>
      <dgm:spPr/>
      <dgm:t>
        <a:bodyPr/>
        <a:lstStyle/>
        <a:p>
          <a:endParaRPr lang="de-DE" sz="2800"/>
        </a:p>
      </dgm:t>
    </dgm:pt>
    <dgm:pt modelId="{0BBD1A8E-6C6F-4AC7-8C67-2B666317A7FA}" type="sibTrans" cxnId="{76C77DC7-5E41-420C-A5B0-67EB418F0138}">
      <dgm:prSet custT="1"/>
      <dgm:spPr>
        <a:solidFill>
          <a:schemeClr val="bg1"/>
        </a:solidFill>
      </dgm:spPr>
      <dgm:t>
        <a:bodyPr/>
        <a:lstStyle/>
        <a:p>
          <a:endParaRPr lang="de-DE" sz="1100"/>
        </a:p>
      </dgm:t>
    </dgm:pt>
    <dgm:pt modelId="{56131DF3-2C06-469E-B864-431FC4110BF3}">
      <dgm:prSet phldrT="[Text]" custT="1"/>
      <dgm:spPr/>
      <dgm:t>
        <a:bodyPr/>
        <a:lstStyle/>
        <a:p>
          <a:r>
            <a:rPr lang="de-DE" sz="1800" dirty="0"/>
            <a:t>Trans-human-</a:t>
          </a:r>
          <a:r>
            <a:rPr lang="de-DE" sz="1800" dirty="0" err="1"/>
            <a:t>ismus</a:t>
          </a:r>
          <a:endParaRPr lang="de-DE" sz="1800" dirty="0"/>
        </a:p>
      </dgm:t>
    </dgm:pt>
    <dgm:pt modelId="{E0F1C9F0-8BDF-4DD6-BDB9-B52A4A439E56}" type="parTrans" cxnId="{EB49E938-6EB6-4835-984F-C475A77F4F63}">
      <dgm:prSet/>
      <dgm:spPr/>
      <dgm:t>
        <a:bodyPr/>
        <a:lstStyle/>
        <a:p>
          <a:endParaRPr lang="de-DE" sz="2800"/>
        </a:p>
      </dgm:t>
    </dgm:pt>
    <dgm:pt modelId="{53A74133-3688-4757-B55A-E977BE5C9F6C}" type="sibTrans" cxnId="{EB49E938-6EB6-4835-984F-C475A77F4F63}">
      <dgm:prSet custT="1"/>
      <dgm:spPr>
        <a:solidFill>
          <a:schemeClr val="bg1"/>
        </a:solidFill>
      </dgm:spPr>
      <dgm:t>
        <a:bodyPr/>
        <a:lstStyle/>
        <a:p>
          <a:endParaRPr lang="de-DE" sz="1100"/>
        </a:p>
      </dgm:t>
    </dgm:pt>
    <dgm:pt modelId="{AC6AAD96-BA90-4675-8B86-ED6947236930}">
      <dgm:prSet phldrT="[Text]" custT="1"/>
      <dgm:spPr/>
      <dgm:t>
        <a:bodyPr anchor="b"/>
        <a:lstStyle/>
        <a:p>
          <a:r>
            <a:rPr lang="de-DE" sz="1800" dirty="0"/>
            <a:t>„dunkle Aufklär-</a:t>
          </a:r>
          <a:r>
            <a:rPr lang="de-DE" sz="1800" dirty="0" err="1"/>
            <a:t>ung</a:t>
          </a:r>
          <a:r>
            <a:rPr lang="de-DE" sz="1800" dirty="0"/>
            <a:t>“</a:t>
          </a:r>
        </a:p>
        <a:p>
          <a:endParaRPr lang="de-DE" sz="1800" dirty="0"/>
        </a:p>
      </dgm:t>
    </dgm:pt>
    <dgm:pt modelId="{5F92630E-37F8-42CE-87D4-9B9F950F34B6}" type="parTrans" cxnId="{B532C2B1-582A-4547-BE9D-C4171B3385FE}">
      <dgm:prSet/>
      <dgm:spPr/>
      <dgm:t>
        <a:bodyPr/>
        <a:lstStyle/>
        <a:p>
          <a:endParaRPr lang="de-DE" sz="2800"/>
        </a:p>
      </dgm:t>
    </dgm:pt>
    <dgm:pt modelId="{1C62B492-E97A-4A52-A03F-2024695E8BDD}" type="sibTrans" cxnId="{B532C2B1-582A-4547-BE9D-C4171B3385FE}">
      <dgm:prSet custT="1"/>
      <dgm:spPr>
        <a:solidFill>
          <a:schemeClr val="bg1"/>
        </a:solidFill>
      </dgm:spPr>
      <dgm:t>
        <a:bodyPr/>
        <a:lstStyle/>
        <a:p>
          <a:endParaRPr lang="de-DE" sz="1100"/>
        </a:p>
      </dgm:t>
    </dgm:pt>
    <dgm:pt modelId="{488C8CE0-61F2-4521-9807-32F11FD7B5B3}">
      <dgm:prSet phldrT="[Text]" custT="1"/>
      <dgm:spPr/>
      <dgm:t>
        <a:bodyPr/>
        <a:lstStyle/>
        <a:p>
          <a:r>
            <a:rPr lang="de-DE" sz="1800" dirty="0" err="1"/>
            <a:t>Libertar-ismus</a:t>
          </a:r>
          <a:endParaRPr lang="de-DE" sz="1800" dirty="0"/>
        </a:p>
      </dgm:t>
    </dgm:pt>
    <dgm:pt modelId="{519AA865-984C-4CB3-B61B-A33282464DA0}" type="parTrans" cxnId="{7ECB162F-1D54-4E0A-BFA0-97889A672FD4}">
      <dgm:prSet/>
      <dgm:spPr/>
      <dgm:t>
        <a:bodyPr/>
        <a:lstStyle/>
        <a:p>
          <a:endParaRPr lang="de-DE" sz="2800"/>
        </a:p>
      </dgm:t>
    </dgm:pt>
    <dgm:pt modelId="{16986A07-6193-4274-B3FB-7504721EEC84}" type="sibTrans" cxnId="{7ECB162F-1D54-4E0A-BFA0-97889A672FD4}">
      <dgm:prSet custT="1"/>
      <dgm:spPr>
        <a:solidFill>
          <a:schemeClr val="bg1"/>
        </a:solidFill>
      </dgm:spPr>
      <dgm:t>
        <a:bodyPr/>
        <a:lstStyle/>
        <a:p>
          <a:endParaRPr lang="de-DE" sz="1100"/>
        </a:p>
      </dgm:t>
    </dgm:pt>
    <dgm:pt modelId="{25D32EF5-45BB-4F27-86B2-B053F6D74500}">
      <dgm:prSet phldrT="[Text]" custT="1"/>
      <dgm:spPr/>
      <dgm:t>
        <a:bodyPr/>
        <a:lstStyle/>
        <a:p>
          <a:r>
            <a:rPr lang="de-DE" sz="1800" dirty="0" err="1"/>
            <a:t>Longter-mismus</a:t>
          </a:r>
          <a:endParaRPr lang="de-DE" sz="1800" dirty="0"/>
        </a:p>
      </dgm:t>
    </dgm:pt>
    <dgm:pt modelId="{AC3C8FDB-A5B6-4C8F-AF65-8AE9E6133657}" type="parTrans" cxnId="{B4226C75-4AB7-4E15-B380-E66CAD5AC65F}">
      <dgm:prSet/>
      <dgm:spPr/>
      <dgm:t>
        <a:bodyPr/>
        <a:lstStyle/>
        <a:p>
          <a:endParaRPr lang="de-DE" sz="2800"/>
        </a:p>
      </dgm:t>
    </dgm:pt>
    <dgm:pt modelId="{7F6B4A3A-E9F0-49EF-AACF-4A4E08CE3720}" type="sibTrans" cxnId="{B4226C75-4AB7-4E15-B380-E66CAD5AC65F}">
      <dgm:prSet custT="1"/>
      <dgm:spPr>
        <a:solidFill>
          <a:schemeClr val="bg1"/>
        </a:solidFill>
      </dgm:spPr>
      <dgm:t>
        <a:bodyPr/>
        <a:lstStyle/>
        <a:p>
          <a:endParaRPr lang="de-DE" sz="1100"/>
        </a:p>
      </dgm:t>
    </dgm:pt>
    <dgm:pt modelId="{25477373-4AC0-40EF-B21F-350DAFF82BD0}" type="pres">
      <dgm:prSet presAssocID="{CA1558A6-AE7D-41D3-8E15-2C0D9BCF352A}" presName="cycle" presStyleCnt="0">
        <dgm:presLayoutVars>
          <dgm:dir/>
          <dgm:resizeHandles val="exact"/>
        </dgm:presLayoutVars>
      </dgm:prSet>
      <dgm:spPr/>
    </dgm:pt>
    <dgm:pt modelId="{23C29D16-E89E-4CA2-BCB9-2EB7E906BF0C}" type="pres">
      <dgm:prSet presAssocID="{294794F0-02AE-4706-A26A-6C29C1A638BC}" presName="node" presStyleLbl="node1" presStyleIdx="0" presStyleCnt="5">
        <dgm:presLayoutVars>
          <dgm:bulletEnabled val="1"/>
        </dgm:presLayoutVars>
      </dgm:prSet>
      <dgm:spPr/>
    </dgm:pt>
    <dgm:pt modelId="{5599FC4F-0ADA-4BA3-AB49-09EAA7DD9718}" type="pres">
      <dgm:prSet presAssocID="{0BBD1A8E-6C6F-4AC7-8C67-2B666317A7FA}" presName="sibTrans" presStyleLbl="sibTrans2D1" presStyleIdx="0" presStyleCnt="5" custLinFactNeighborX="7916" custLinFactNeighborY="0"/>
      <dgm:spPr/>
    </dgm:pt>
    <dgm:pt modelId="{6273B42D-DF69-4BC8-9680-AF0972C1D52D}" type="pres">
      <dgm:prSet presAssocID="{0BBD1A8E-6C6F-4AC7-8C67-2B666317A7FA}" presName="connectorText" presStyleLbl="sibTrans2D1" presStyleIdx="0" presStyleCnt="5"/>
      <dgm:spPr/>
    </dgm:pt>
    <dgm:pt modelId="{8E186381-7A9F-47B9-BB5C-A344655D2616}" type="pres">
      <dgm:prSet presAssocID="{56131DF3-2C06-469E-B864-431FC4110BF3}" presName="node" presStyleLbl="node1" presStyleIdx="1" presStyleCnt="5" custRadScaleRad="98075" custRadScaleInc="48">
        <dgm:presLayoutVars>
          <dgm:bulletEnabled val="1"/>
        </dgm:presLayoutVars>
      </dgm:prSet>
      <dgm:spPr/>
    </dgm:pt>
    <dgm:pt modelId="{50F34F2B-E03D-4B46-BF01-79A678602626}" type="pres">
      <dgm:prSet presAssocID="{53A74133-3688-4757-B55A-E977BE5C9F6C}" presName="sibTrans" presStyleLbl="sibTrans2D1" presStyleIdx="1" presStyleCnt="5"/>
      <dgm:spPr/>
    </dgm:pt>
    <dgm:pt modelId="{4987BF44-5540-403A-B3EF-CEE1BC5040BE}" type="pres">
      <dgm:prSet presAssocID="{53A74133-3688-4757-B55A-E977BE5C9F6C}" presName="connectorText" presStyleLbl="sibTrans2D1" presStyleIdx="1" presStyleCnt="5"/>
      <dgm:spPr/>
    </dgm:pt>
    <dgm:pt modelId="{09BBCF1B-8F75-417D-8AF5-6214B9952E7B}" type="pres">
      <dgm:prSet presAssocID="{AC6AAD96-BA90-4675-8B86-ED6947236930}" presName="node" presStyleLbl="node1" presStyleIdx="2" presStyleCnt="5" custRadScaleRad="98558" custRadScaleInc="-2043">
        <dgm:presLayoutVars>
          <dgm:bulletEnabled val="1"/>
        </dgm:presLayoutVars>
      </dgm:prSet>
      <dgm:spPr/>
    </dgm:pt>
    <dgm:pt modelId="{43FE8D39-6C6E-4DBF-860A-5A8DC91782A2}" type="pres">
      <dgm:prSet presAssocID="{1C62B492-E97A-4A52-A03F-2024695E8BDD}" presName="sibTrans" presStyleLbl="sibTrans2D1" presStyleIdx="2" presStyleCnt="5"/>
      <dgm:spPr/>
    </dgm:pt>
    <dgm:pt modelId="{0DD6C692-3F17-4F78-82C7-45497E1CBBBD}" type="pres">
      <dgm:prSet presAssocID="{1C62B492-E97A-4A52-A03F-2024695E8BDD}" presName="connectorText" presStyleLbl="sibTrans2D1" presStyleIdx="2" presStyleCnt="5"/>
      <dgm:spPr/>
    </dgm:pt>
    <dgm:pt modelId="{DEDF8E14-BEB4-474B-A556-C85FC4C8F437}" type="pres">
      <dgm:prSet presAssocID="{488C8CE0-61F2-4521-9807-32F11FD7B5B3}" presName="node" presStyleLbl="node1" presStyleIdx="3" presStyleCnt="5">
        <dgm:presLayoutVars>
          <dgm:bulletEnabled val="1"/>
        </dgm:presLayoutVars>
      </dgm:prSet>
      <dgm:spPr/>
    </dgm:pt>
    <dgm:pt modelId="{33F2C8CA-1F50-42D9-9F3E-978C3216C931}" type="pres">
      <dgm:prSet presAssocID="{16986A07-6193-4274-B3FB-7504721EEC84}" presName="sibTrans" presStyleLbl="sibTrans2D1" presStyleIdx="3" presStyleCnt="5"/>
      <dgm:spPr/>
    </dgm:pt>
    <dgm:pt modelId="{F6B3A344-0664-4B1D-AF92-0FE01B145920}" type="pres">
      <dgm:prSet presAssocID="{16986A07-6193-4274-B3FB-7504721EEC84}" presName="connectorText" presStyleLbl="sibTrans2D1" presStyleIdx="3" presStyleCnt="5"/>
      <dgm:spPr/>
    </dgm:pt>
    <dgm:pt modelId="{FF330B8A-CA1B-46E4-85A1-7ED6A8299B91}" type="pres">
      <dgm:prSet presAssocID="{25D32EF5-45BB-4F27-86B2-B053F6D74500}" presName="node" presStyleLbl="node1" presStyleIdx="4" presStyleCnt="5">
        <dgm:presLayoutVars>
          <dgm:bulletEnabled val="1"/>
        </dgm:presLayoutVars>
      </dgm:prSet>
      <dgm:spPr/>
    </dgm:pt>
    <dgm:pt modelId="{9DBCD741-0A11-4A12-AD20-C31FD2F6F8F5}" type="pres">
      <dgm:prSet presAssocID="{7F6B4A3A-E9F0-49EF-AACF-4A4E08CE3720}" presName="sibTrans" presStyleLbl="sibTrans2D1" presStyleIdx="4" presStyleCnt="5" custLinFactNeighborX="7694" custLinFactNeighborY="0"/>
      <dgm:spPr/>
    </dgm:pt>
    <dgm:pt modelId="{98DFB7A3-9F12-472B-9171-4C5FB9375BBC}" type="pres">
      <dgm:prSet presAssocID="{7F6B4A3A-E9F0-49EF-AACF-4A4E08CE3720}" presName="connectorText" presStyleLbl="sibTrans2D1" presStyleIdx="4" presStyleCnt="5"/>
      <dgm:spPr/>
    </dgm:pt>
  </dgm:ptLst>
  <dgm:cxnLst>
    <dgm:cxn modelId="{A0C3250C-82D6-488E-89CC-554CA4C7ABD2}" type="presOf" srcId="{16986A07-6193-4274-B3FB-7504721EEC84}" destId="{33F2C8CA-1F50-42D9-9F3E-978C3216C931}" srcOrd="0" destOrd="0" presId="urn:microsoft.com/office/officeart/2005/8/layout/cycle2"/>
    <dgm:cxn modelId="{7ECB162F-1D54-4E0A-BFA0-97889A672FD4}" srcId="{CA1558A6-AE7D-41D3-8E15-2C0D9BCF352A}" destId="{488C8CE0-61F2-4521-9807-32F11FD7B5B3}" srcOrd="3" destOrd="0" parTransId="{519AA865-984C-4CB3-B61B-A33282464DA0}" sibTransId="{16986A07-6193-4274-B3FB-7504721EEC84}"/>
    <dgm:cxn modelId="{B1FB942F-8ACE-4EB9-A096-9E33BBCAD5C1}" type="presOf" srcId="{AC6AAD96-BA90-4675-8B86-ED6947236930}" destId="{09BBCF1B-8F75-417D-8AF5-6214B9952E7B}" srcOrd="0" destOrd="0" presId="urn:microsoft.com/office/officeart/2005/8/layout/cycle2"/>
    <dgm:cxn modelId="{EB49E938-6EB6-4835-984F-C475A77F4F63}" srcId="{CA1558A6-AE7D-41D3-8E15-2C0D9BCF352A}" destId="{56131DF3-2C06-469E-B864-431FC4110BF3}" srcOrd="1" destOrd="0" parTransId="{E0F1C9F0-8BDF-4DD6-BDB9-B52A4A439E56}" sibTransId="{53A74133-3688-4757-B55A-E977BE5C9F6C}"/>
    <dgm:cxn modelId="{42E0ED39-51F8-4A26-B593-730205669F75}" type="presOf" srcId="{0BBD1A8E-6C6F-4AC7-8C67-2B666317A7FA}" destId="{6273B42D-DF69-4BC8-9680-AF0972C1D52D}" srcOrd="1" destOrd="0" presId="urn:microsoft.com/office/officeart/2005/8/layout/cycle2"/>
    <dgm:cxn modelId="{F136F05F-4452-43F7-9321-35DA91CE21F1}" type="presOf" srcId="{16986A07-6193-4274-B3FB-7504721EEC84}" destId="{F6B3A344-0664-4B1D-AF92-0FE01B145920}" srcOrd="1" destOrd="0" presId="urn:microsoft.com/office/officeart/2005/8/layout/cycle2"/>
    <dgm:cxn modelId="{FC1DA547-50DF-44C4-B590-6CA572E28F9A}" type="presOf" srcId="{1C62B492-E97A-4A52-A03F-2024695E8BDD}" destId="{0DD6C692-3F17-4F78-82C7-45497E1CBBBD}" srcOrd="1" destOrd="0" presId="urn:microsoft.com/office/officeart/2005/8/layout/cycle2"/>
    <dgm:cxn modelId="{9635D147-FD4C-49EB-B484-CA0664963517}" type="presOf" srcId="{0BBD1A8E-6C6F-4AC7-8C67-2B666317A7FA}" destId="{5599FC4F-0ADA-4BA3-AB49-09EAA7DD9718}" srcOrd="0" destOrd="0" presId="urn:microsoft.com/office/officeart/2005/8/layout/cycle2"/>
    <dgm:cxn modelId="{93342A69-528E-4037-937D-4165B1469A8C}" type="presOf" srcId="{53A74133-3688-4757-B55A-E977BE5C9F6C}" destId="{50F34F2B-E03D-4B46-BF01-79A678602626}" srcOrd="0" destOrd="0" presId="urn:microsoft.com/office/officeart/2005/8/layout/cycle2"/>
    <dgm:cxn modelId="{8A7E4754-3630-456E-875D-2A0237D42704}" type="presOf" srcId="{294794F0-02AE-4706-A26A-6C29C1A638BC}" destId="{23C29D16-E89E-4CA2-BCB9-2EB7E906BF0C}" srcOrd="0" destOrd="0" presId="urn:microsoft.com/office/officeart/2005/8/layout/cycle2"/>
    <dgm:cxn modelId="{B4226C75-4AB7-4E15-B380-E66CAD5AC65F}" srcId="{CA1558A6-AE7D-41D3-8E15-2C0D9BCF352A}" destId="{25D32EF5-45BB-4F27-86B2-B053F6D74500}" srcOrd="4" destOrd="0" parTransId="{AC3C8FDB-A5B6-4C8F-AF65-8AE9E6133657}" sibTransId="{7F6B4A3A-E9F0-49EF-AACF-4A4E08CE3720}"/>
    <dgm:cxn modelId="{91C71058-7E02-4AAF-BECA-2849E14AB8C1}" type="presOf" srcId="{7F6B4A3A-E9F0-49EF-AACF-4A4E08CE3720}" destId="{98DFB7A3-9F12-472B-9171-4C5FB9375BBC}" srcOrd="1" destOrd="0" presId="urn:microsoft.com/office/officeart/2005/8/layout/cycle2"/>
    <dgm:cxn modelId="{8AED8581-04CB-46AF-9DDF-CBBBD7A8C762}" type="presOf" srcId="{7F6B4A3A-E9F0-49EF-AACF-4A4E08CE3720}" destId="{9DBCD741-0A11-4A12-AD20-C31FD2F6F8F5}" srcOrd="0" destOrd="0" presId="urn:microsoft.com/office/officeart/2005/8/layout/cycle2"/>
    <dgm:cxn modelId="{DC6000AB-D0CA-42D2-88C4-68487F26EA42}" type="presOf" srcId="{53A74133-3688-4757-B55A-E977BE5C9F6C}" destId="{4987BF44-5540-403A-B3EF-CEE1BC5040BE}" srcOrd="1" destOrd="0" presId="urn:microsoft.com/office/officeart/2005/8/layout/cycle2"/>
    <dgm:cxn modelId="{B532C2B1-582A-4547-BE9D-C4171B3385FE}" srcId="{CA1558A6-AE7D-41D3-8E15-2C0D9BCF352A}" destId="{AC6AAD96-BA90-4675-8B86-ED6947236930}" srcOrd="2" destOrd="0" parTransId="{5F92630E-37F8-42CE-87D4-9B9F950F34B6}" sibTransId="{1C62B492-E97A-4A52-A03F-2024695E8BDD}"/>
    <dgm:cxn modelId="{A1BFB2BE-3BA9-4ECF-AB18-75B1EE54CF1D}" type="presOf" srcId="{56131DF3-2C06-469E-B864-431FC4110BF3}" destId="{8E186381-7A9F-47B9-BB5C-A344655D2616}" srcOrd="0" destOrd="0" presId="urn:microsoft.com/office/officeart/2005/8/layout/cycle2"/>
    <dgm:cxn modelId="{76C77DC7-5E41-420C-A5B0-67EB418F0138}" srcId="{CA1558A6-AE7D-41D3-8E15-2C0D9BCF352A}" destId="{294794F0-02AE-4706-A26A-6C29C1A638BC}" srcOrd="0" destOrd="0" parTransId="{523517BD-DAF7-478E-88CF-8D4E06901883}" sibTransId="{0BBD1A8E-6C6F-4AC7-8C67-2B666317A7FA}"/>
    <dgm:cxn modelId="{24AB53D1-3A27-4394-8115-B41333F8C4C1}" type="presOf" srcId="{25D32EF5-45BB-4F27-86B2-B053F6D74500}" destId="{FF330B8A-CA1B-46E4-85A1-7ED6A8299B91}" srcOrd="0" destOrd="0" presId="urn:microsoft.com/office/officeart/2005/8/layout/cycle2"/>
    <dgm:cxn modelId="{1CF832DB-64E8-40D9-8362-91A9D8C34E72}" type="presOf" srcId="{1C62B492-E97A-4A52-A03F-2024695E8BDD}" destId="{43FE8D39-6C6E-4DBF-860A-5A8DC91782A2}" srcOrd="0" destOrd="0" presId="urn:microsoft.com/office/officeart/2005/8/layout/cycle2"/>
    <dgm:cxn modelId="{085B52DE-E0B6-4236-9F2F-F96CA70F2D70}" type="presOf" srcId="{CA1558A6-AE7D-41D3-8E15-2C0D9BCF352A}" destId="{25477373-4AC0-40EF-B21F-350DAFF82BD0}" srcOrd="0" destOrd="0" presId="urn:microsoft.com/office/officeart/2005/8/layout/cycle2"/>
    <dgm:cxn modelId="{9CC9D4F6-8A15-42E9-8FA6-5A1AA8E92CC1}" type="presOf" srcId="{488C8CE0-61F2-4521-9807-32F11FD7B5B3}" destId="{DEDF8E14-BEB4-474B-A556-C85FC4C8F437}" srcOrd="0" destOrd="0" presId="urn:microsoft.com/office/officeart/2005/8/layout/cycle2"/>
    <dgm:cxn modelId="{D0F87F58-EA70-420B-AA93-1961DE8FD0BD}" type="presParOf" srcId="{25477373-4AC0-40EF-B21F-350DAFF82BD0}" destId="{23C29D16-E89E-4CA2-BCB9-2EB7E906BF0C}" srcOrd="0" destOrd="0" presId="urn:microsoft.com/office/officeart/2005/8/layout/cycle2"/>
    <dgm:cxn modelId="{8CEA5236-DE79-479C-A36F-DC99FE06A5F0}" type="presParOf" srcId="{25477373-4AC0-40EF-B21F-350DAFF82BD0}" destId="{5599FC4F-0ADA-4BA3-AB49-09EAA7DD9718}" srcOrd="1" destOrd="0" presId="urn:microsoft.com/office/officeart/2005/8/layout/cycle2"/>
    <dgm:cxn modelId="{760F15A1-0257-41C3-AE3C-44161540E145}" type="presParOf" srcId="{5599FC4F-0ADA-4BA3-AB49-09EAA7DD9718}" destId="{6273B42D-DF69-4BC8-9680-AF0972C1D52D}" srcOrd="0" destOrd="0" presId="urn:microsoft.com/office/officeart/2005/8/layout/cycle2"/>
    <dgm:cxn modelId="{1B949DCD-9ABC-4D33-96AF-50D32841F680}" type="presParOf" srcId="{25477373-4AC0-40EF-B21F-350DAFF82BD0}" destId="{8E186381-7A9F-47B9-BB5C-A344655D2616}" srcOrd="2" destOrd="0" presId="urn:microsoft.com/office/officeart/2005/8/layout/cycle2"/>
    <dgm:cxn modelId="{5D024F08-4125-4127-9138-574C80410198}" type="presParOf" srcId="{25477373-4AC0-40EF-B21F-350DAFF82BD0}" destId="{50F34F2B-E03D-4B46-BF01-79A678602626}" srcOrd="3" destOrd="0" presId="urn:microsoft.com/office/officeart/2005/8/layout/cycle2"/>
    <dgm:cxn modelId="{35826C42-69BD-4C2E-BFBC-B55918E31C6D}" type="presParOf" srcId="{50F34F2B-E03D-4B46-BF01-79A678602626}" destId="{4987BF44-5540-403A-B3EF-CEE1BC5040BE}" srcOrd="0" destOrd="0" presId="urn:microsoft.com/office/officeart/2005/8/layout/cycle2"/>
    <dgm:cxn modelId="{268084B6-D123-4C58-8163-6B6D482CA73C}" type="presParOf" srcId="{25477373-4AC0-40EF-B21F-350DAFF82BD0}" destId="{09BBCF1B-8F75-417D-8AF5-6214B9952E7B}" srcOrd="4" destOrd="0" presId="urn:microsoft.com/office/officeart/2005/8/layout/cycle2"/>
    <dgm:cxn modelId="{A9240D53-3409-42E8-9A77-E09717B6E875}" type="presParOf" srcId="{25477373-4AC0-40EF-B21F-350DAFF82BD0}" destId="{43FE8D39-6C6E-4DBF-860A-5A8DC91782A2}" srcOrd="5" destOrd="0" presId="urn:microsoft.com/office/officeart/2005/8/layout/cycle2"/>
    <dgm:cxn modelId="{AF5422CC-8073-4B6A-B238-F61D4EB1F3BA}" type="presParOf" srcId="{43FE8D39-6C6E-4DBF-860A-5A8DC91782A2}" destId="{0DD6C692-3F17-4F78-82C7-45497E1CBBBD}" srcOrd="0" destOrd="0" presId="urn:microsoft.com/office/officeart/2005/8/layout/cycle2"/>
    <dgm:cxn modelId="{A2383535-8220-4AAD-88C6-1796896F62FE}" type="presParOf" srcId="{25477373-4AC0-40EF-B21F-350DAFF82BD0}" destId="{DEDF8E14-BEB4-474B-A556-C85FC4C8F437}" srcOrd="6" destOrd="0" presId="urn:microsoft.com/office/officeart/2005/8/layout/cycle2"/>
    <dgm:cxn modelId="{E4BBE0EC-7C39-4EA9-95EC-A48BB070FECC}" type="presParOf" srcId="{25477373-4AC0-40EF-B21F-350DAFF82BD0}" destId="{33F2C8CA-1F50-42D9-9F3E-978C3216C931}" srcOrd="7" destOrd="0" presId="urn:microsoft.com/office/officeart/2005/8/layout/cycle2"/>
    <dgm:cxn modelId="{13C14199-61DF-483B-A18E-C3042C821B56}" type="presParOf" srcId="{33F2C8CA-1F50-42D9-9F3E-978C3216C931}" destId="{F6B3A344-0664-4B1D-AF92-0FE01B145920}" srcOrd="0" destOrd="0" presId="urn:microsoft.com/office/officeart/2005/8/layout/cycle2"/>
    <dgm:cxn modelId="{DAF35520-C18B-4BDB-BAF2-D1A8114D930C}" type="presParOf" srcId="{25477373-4AC0-40EF-B21F-350DAFF82BD0}" destId="{FF330B8A-CA1B-46E4-85A1-7ED6A8299B91}" srcOrd="8" destOrd="0" presId="urn:microsoft.com/office/officeart/2005/8/layout/cycle2"/>
    <dgm:cxn modelId="{B970BA1E-FDB9-4ACC-858E-22D5D0F65227}" type="presParOf" srcId="{25477373-4AC0-40EF-B21F-350DAFF82BD0}" destId="{9DBCD741-0A11-4A12-AD20-C31FD2F6F8F5}" srcOrd="9" destOrd="0" presId="urn:microsoft.com/office/officeart/2005/8/layout/cycle2"/>
    <dgm:cxn modelId="{DAD24A1F-57CB-4EE0-B7A7-1135F49EA08D}" type="presParOf" srcId="{9DBCD741-0A11-4A12-AD20-C31FD2F6F8F5}" destId="{98DFB7A3-9F12-472B-9171-4C5FB9375BBC}"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4DCCC-BC7C-460B-A421-6FA0B0345738}">
      <dsp:nvSpPr>
        <dsp:cNvPr id="0" name=""/>
        <dsp:cNvSpPr/>
      </dsp:nvSpPr>
      <dsp:spPr>
        <a:xfrm>
          <a:off x="3196828" y="1442"/>
          <a:ext cx="1734343" cy="173434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ClrTx/>
            <a:buSzTx/>
            <a:buFontTx/>
            <a:buNone/>
          </a:pPr>
          <a:r>
            <a:rPr lang="de-DE" sz="1400" b="1" kern="1200" dirty="0">
              <a:effectLst/>
              <a:ea typeface="Calibri" panose="020F0502020204030204" pitchFamily="34" charset="0"/>
              <a:cs typeface="Arial" panose="020B0604020202020204" pitchFamily="34" charset="0"/>
            </a:rPr>
            <a:t>Ablehnung demokratischer Spielregeln oder schwache Zustimmung zu ihnen</a:t>
          </a:r>
          <a:endParaRPr lang="de-DE" sz="1400" kern="1200" dirty="0"/>
        </a:p>
      </dsp:txBody>
      <dsp:txXfrm>
        <a:off x="3450817" y="255431"/>
        <a:ext cx="1226365" cy="1226365"/>
      </dsp:txXfrm>
    </dsp:sp>
    <dsp:sp modelId="{3734A7C4-31F4-4BF7-9ED4-CBF52782E27C}">
      <dsp:nvSpPr>
        <dsp:cNvPr id="0" name=""/>
        <dsp:cNvSpPr/>
      </dsp:nvSpPr>
      <dsp:spPr>
        <a:xfrm rot="2700000">
          <a:off x="4744905" y="1487088"/>
          <a:ext cx="460478" cy="585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de-DE" sz="2500" kern="1200"/>
        </a:p>
      </dsp:txBody>
      <dsp:txXfrm>
        <a:off x="4765136" y="1555315"/>
        <a:ext cx="322335" cy="351205"/>
      </dsp:txXfrm>
    </dsp:sp>
    <dsp:sp modelId="{CF21F315-66E7-4C89-93F4-BD1252895F81}">
      <dsp:nvSpPr>
        <dsp:cNvPr id="0" name=""/>
        <dsp:cNvSpPr/>
      </dsp:nvSpPr>
      <dsp:spPr>
        <a:xfrm>
          <a:off x="5037547" y="1842161"/>
          <a:ext cx="1734343" cy="173434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ClrTx/>
            <a:buSzTx/>
            <a:buFontTx/>
            <a:buNone/>
          </a:pPr>
          <a:r>
            <a:rPr lang="de-DE" sz="1400" b="1" kern="1200" dirty="0">
              <a:effectLst/>
              <a:ea typeface="Calibri" panose="020F0502020204030204" pitchFamily="34" charset="0"/>
              <a:cs typeface="Arial" panose="020B0604020202020204" pitchFamily="34" charset="0"/>
            </a:rPr>
            <a:t>Die Leugnung der Legitimität der politischen Gegner</a:t>
          </a:r>
          <a:endParaRPr lang="de-DE" sz="1400" kern="1200" dirty="0"/>
        </a:p>
      </dsp:txBody>
      <dsp:txXfrm>
        <a:off x="5291536" y="2096150"/>
        <a:ext cx="1226365" cy="1226365"/>
      </dsp:txXfrm>
    </dsp:sp>
    <dsp:sp modelId="{3E62F7AA-8724-46FE-906D-0638E97E11B0}">
      <dsp:nvSpPr>
        <dsp:cNvPr id="0" name=""/>
        <dsp:cNvSpPr/>
      </dsp:nvSpPr>
      <dsp:spPr>
        <a:xfrm rot="8100000">
          <a:off x="4763335" y="3327807"/>
          <a:ext cx="460478" cy="585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de-DE" sz="2500" kern="1200"/>
        </a:p>
      </dsp:txBody>
      <dsp:txXfrm rot="10800000">
        <a:off x="4881247" y="3396034"/>
        <a:ext cx="322335" cy="351205"/>
      </dsp:txXfrm>
    </dsp:sp>
    <dsp:sp modelId="{8CAA286B-09BB-4658-9FDB-04B2141EF786}">
      <dsp:nvSpPr>
        <dsp:cNvPr id="0" name=""/>
        <dsp:cNvSpPr/>
      </dsp:nvSpPr>
      <dsp:spPr>
        <a:xfrm>
          <a:off x="3196828" y="3682880"/>
          <a:ext cx="1734343" cy="173434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a:effectLst/>
              <a:ea typeface="Calibri" panose="020F0502020204030204" pitchFamily="34" charset="0"/>
              <a:cs typeface="Arial" panose="020B0604020202020204" pitchFamily="34" charset="0"/>
            </a:rPr>
            <a:t>Die Tolerierung von oder Ermutigung zu Gewalt</a:t>
          </a:r>
          <a:endParaRPr lang="de-DE" sz="1400" b="1" kern="1200" dirty="0">
            <a:effectLst/>
            <a:ea typeface="Calibri" panose="020F0502020204030204" pitchFamily="34" charset="0"/>
            <a:cs typeface="Arial" panose="020B0604020202020204" pitchFamily="34" charset="0"/>
          </a:endParaRPr>
        </a:p>
      </dsp:txBody>
      <dsp:txXfrm>
        <a:off x="3450817" y="3936869"/>
        <a:ext cx="1226365" cy="1226365"/>
      </dsp:txXfrm>
    </dsp:sp>
    <dsp:sp modelId="{FA7CEBB5-6511-4EE4-AA8E-DD2158012B7F}">
      <dsp:nvSpPr>
        <dsp:cNvPr id="0" name=""/>
        <dsp:cNvSpPr/>
      </dsp:nvSpPr>
      <dsp:spPr>
        <a:xfrm rot="13500000">
          <a:off x="2922616" y="3346237"/>
          <a:ext cx="460478" cy="585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de-DE" sz="2500" kern="1200"/>
        </a:p>
      </dsp:txBody>
      <dsp:txXfrm rot="10800000">
        <a:off x="3040528" y="3512146"/>
        <a:ext cx="322335" cy="351205"/>
      </dsp:txXfrm>
    </dsp:sp>
    <dsp:sp modelId="{17662D84-A0D3-4B1C-91E9-A18F8DD2D19A}">
      <dsp:nvSpPr>
        <dsp:cNvPr id="0" name=""/>
        <dsp:cNvSpPr/>
      </dsp:nvSpPr>
      <dsp:spPr>
        <a:xfrm>
          <a:off x="1356108" y="1842161"/>
          <a:ext cx="1734343" cy="173434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effectLst/>
              <a:ea typeface="Calibri" panose="020F0502020204030204" pitchFamily="34" charset="0"/>
              <a:cs typeface="Arial" panose="020B0604020202020204" pitchFamily="34" charset="0"/>
            </a:rPr>
            <a:t>Bereitschaft, die bürgerlichen Freiheiten von Opponenten, einschl. der Medien, zu beschneiden</a:t>
          </a:r>
          <a:endParaRPr lang="de-DE" sz="1400" kern="1200" dirty="0"/>
        </a:p>
      </dsp:txBody>
      <dsp:txXfrm>
        <a:off x="1610097" y="2096150"/>
        <a:ext cx="1226365" cy="1226365"/>
      </dsp:txXfrm>
    </dsp:sp>
    <dsp:sp modelId="{65345D47-1841-40D2-9626-5155F660AD1D}">
      <dsp:nvSpPr>
        <dsp:cNvPr id="0" name=""/>
        <dsp:cNvSpPr/>
      </dsp:nvSpPr>
      <dsp:spPr>
        <a:xfrm rot="18900000">
          <a:off x="2904186" y="1505518"/>
          <a:ext cx="460478" cy="585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de-DE" sz="2500" kern="1200"/>
        </a:p>
      </dsp:txBody>
      <dsp:txXfrm>
        <a:off x="2924417" y="1671427"/>
        <a:ext cx="322335" cy="351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29D16-E89E-4CA2-BCB9-2EB7E906BF0C}">
      <dsp:nvSpPr>
        <dsp:cNvPr id="0" name=""/>
        <dsp:cNvSpPr/>
      </dsp:nvSpPr>
      <dsp:spPr>
        <a:xfrm>
          <a:off x="3495317" y="1116"/>
          <a:ext cx="1597739" cy="159773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err="1"/>
            <a:t>Akzele-rationismus</a:t>
          </a:r>
          <a:endParaRPr lang="de-DE" sz="1600" kern="1200" dirty="0"/>
        </a:p>
      </dsp:txBody>
      <dsp:txXfrm>
        <a:off x="3729300" y="235099"/>
        <a:ext cx="1129773" cy="1129773"/>
      </dsp:txXfrm>
    </dsp:sp>
    <dsp:sp modelId="{5599FC4F-0ADA-4BA3-AB49-09EAA7DD9718}">
      <dsp:nvSpPr>
        <dsp:cNvPr id="0" name=""/>
        <dsp:cNvSpPr/>
      </dsp:nvSpPr>
      <dsp:spPr>
        <a:xfrm rot="2206486">
          <a:off x="5062979" y="1234859"/>
          <a:ext cx="412952" cy="539237"/>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5075306" y="1305623"/>
        <a:ext cx="289066" cy="323543"/>
      </dsp:txXfrm>
    </dsp:sp>
    <dsp:sp modelId="{8E186381-7A9F-47B9-BB5C-A344655D2616}">
      <dsp:nvSpPr>
        <dsp:cNvPr id="0" name=""/>
        <dsp:cNvSpPr/>
      </dsp:nvSpPr>
      <dsp:spPr>
        <a:xfrm>
          <a:off x="5399199" y="1424094"/>
          <a:ext cx="1597739" cy="159773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Trans-human-</a:t>
          </a:r>
          <a:r>
            <a:rPr lang="de-DE" sz="1800" kern="1200" dirty="0" err="1"/>
            <a:t>ismus</a:t>
          </a:r>
          <a:endParaRPr lang="de-DE" sz="1800" kern="1200" dirty="0"/>
        </a:p>
      </dsp:txBody>
      <dsp:txXfrm>
        <a:off x="5633182" y="1658077"/>
        <a:ext cx="1129773" cy="1129773"/>
      </dsp:txXfrm>
    </dsp:sp>
    <dsp:sp modelId="{50F34F2B-E03D-4B46-BF01-79A678602626}">
      <dsp:nvSpPr>
        <dsp:cNvPr id="0" name=""/>
        <dsp:cNvSpPr/>
      </dsp:nvSpPr>
      <dsp:spPr>
        <a:xfrm rot="6446669">
          <a:off x="5654978" y="3057768"/>
          <a:ext cx="392086" cy="539237"/>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731422" y="3109507"/>
        <a:ext cx="274460" cy="323543"/>
      </dsp:txXfrm>
    </dsp:sp>
    <dsp:sp modelId="{09BBCF1B-8F75-417D-8AF5-6214B9952E7B}">
      <dsp:nvSpPr>
        <dsp:cNvPr id="0" name=""/>
        <dsp:cNvSpPr/>
      </dsp:nvSpPr>
      <dsp:spPr>
        <a:xfrm>
          <a:off x="4698451" y="3654112"/>
          <a:ext cx="1597739" cy="159773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b" anchorCtr="0">
          <a:noAutofit/>
        </a:bodyPr>
        <a:lstStyle/>
        <a:p>
          <a:pPr marL="0" lvl="0" indent="0" algn="ctr" defTabSz="800100">
            <a:lnSpc>
              <a:spcPct val="90000"/>
            </a:lnSpc>
            <a:spcBef>
              <a:spcPct val="0"/>
            </a:spcBef>
            <a:spcAft>
              <a:spcPct val="35000"/>
            </a:spcAft>
            <a:buNone/>
          </a:pPr>
          <a:r>
            <a:rPr lang="de-DE" sz="1800" kern="1200" dirty="0"/>
            <a:t>„dunkle Aufklär-</a:t>
          </a:r>
          <a:r>
            <a:rPr lang="de-DE" sz="1800" kern="1200" dirty="0" err="1"/>
            <a:t>ung</a:t>
          </a:r>
          <a:r>
            <a:rPr lang="de-DE" sz="1800" kern="1200" dirty="0"/>
            <a:t>“</a:t>
          </a:r>
        </a:p>
        <a:p>
          <a:pPr marL="0" lvl="0" indent="0" algn="ctr" defTabSz="800100">
            <a:lnSpc>
              <a:spcPct val="90000"/>
            </a:lnSpc>
            <a:spcBef>
              <a:spcPct val="0"/>
            </a:spcBef>
            <a:spcAft>
              <a:spcPct val="35000"/>
            </a:spcAft>
            <a:buNone/>
          </a:pPr>
          <a:endParaRPr lang="de-DE" sz="1800" kern="1200" dirty="0"/>
        </a:p>
      </dsp:txBody>
      <dsp:txXfrm>
        <a:off x="4932434" y="3888095"/>
        <a:ext cx="1129773" cy="1129773"/>
      </dsp:txXfrm>
    </dsp:sp>
    <dsp:sp modelId="{43FE8D39-6C6E-4DBF-860A-5A8DC91782A2}">
      <dsp:nvSpPr>
        <dsp:cNvPr id="0" name=""/>
        <dsp:cNvSpPr/>
      </dsp:nvSpPr>
      <dsp:spPr>
        <a:xfrm rot="10744033">
          <a:off x="4094593" y="4202727"/>
          <a:ext cx="426837" cy="539237"/>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4222636" y="4309532"/>
        <a:ext cx="298786" cy="323543"/>
      </dsp:txXfrm>
    </dsp:sp>
    <dsp:sp modelId="{DEDF8E14-BEB4-474B-A556-C85FC4C8F437}">
      <dsp:nvSpPr>
        <dsp:cNvPr id="0" name=""/>
        <dsp:cNvSpPr/>
      </dsp:nvSpPr>
      <dsp:spPr>
        <a:xfrm>
          <a:off x="2295676" y="3693232"/>
          <a:ext cx="1597739" cy="159773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err="1"/>
            <a:t>Libertar-ismus</a:t>
          </a:r>
          <a:endParaRPr lang="de-DE" sz="1800" kern="1200" dirty="0"/>
        </a:p>
      </dsp:txBody>
      <dsp:txXfrm>
        <a:off x="2529659" y="3927215"/>
        <a:ext cx="1129773" cy="1129773"/>
      </dsp:txXfrm>
    </dsp:sp>
    <dsp:sp modelId="{33F2C8CA-1F50-42D9-9F3E-978C3216C931}">
      <dsp:nvSpPr>
        <dsp:cNvPr id="0" name=""/>
        <dsp:cNvSpPr/>
      </dsp:nvSpPr>
      <dsp:spPr>
        <a:xfrm rot="15120000">
          <a:off x="2515143" y="3092992"/>
          <a:ext cx="424817" cy="539237"/>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2598557" y="3261443"/>
        <a:ext cx="297372" cy="323543"/>
      </dsp:txXfrm>
    </dsp:sp>
    <dsp:sp modelId="{FF330B8A-CA1B-46E4-85A1-7ED6A8299B91}">
      <dsp:nvSpPr>
        <dsp:cNvPr id="0" name=""/>
        <dsp:cNvSpPr/>
      </dsp:nvSpPr>
      <dsp:spPr>
        <a:xfrm>
          <a:off x="1554257" y="1411379"/>
          <a:ext cx="1597739" cy="159773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err="1"/>
            <a:t>Longter-mismus</a:t>
          </a:r>
          <a:endParaRPr lang="de-DE" sz="1800" kern="1200" dirty="0"/>
        </a:p>
      </dsp:txBody>
      <dsp:txXfrm>
        <a:off x="1788240" y="1645362"/>
        <a:ext cx="1129773" cy="1129773"/>
      </dsp:txXfrm>
    </dsp:sp>
    <dsp:sp modelId="{9DBCD741-0A11-4A12-AD20-C31FD2F6F8F5}">
      <dsp:nvSpPr>
        <dsp:cNvPr id="0" name=""/>
        <dsp:cNvSpPr/>
      </dsp:nvSpPr>
      <dsp:spPr>
        <a:xfrm rot="19440000">
          <a:off x="3134206" y="1242566"/>
          <a:ext cx="424817" cy="539237"/>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3146376" y="1387868"/>
        <a:ext cx="297372" cy="32354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03CE1-34CA-4265-9570-4D10F11D69E3}" type="datetimeFigureOut">
              <a:rPr lang="de-DE" smtClean="0"/>
              <a:t>24.09.2025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1F6E8-7484-472A-8740-DBB330A5DFB7}" type="slidenum">
              <a:rPr lang="de-DE" smtClean="0"/>
              <a:t>‹Nr.›</a:t>
            </a:fld>
            <a:endParaRPr lang="de-DE"/>
          </a:p>
        </p:txBody>
      </p:sp>
    </p:spTree>
    <p:extLst>
      <p:ext uri="{BB962C8B-B14F-4D97-AF65-F5344CB8AC3E}">
        <p14:creationId xmlns:p14="http://schemas.microsoft.com/office/powerpoint/2010/main" val="422834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FADC7F5-1589-8D2D-0C70-E10CD2C0DD85}"/>
            </a:ext>
          </a:extLst>
        </p:cNvPr>
        <p:cNvGrpSpPr/>
        <p:nvPr/>
      </p:nvGrpSpPr>
      <p:grpSpPr>
        <a:xfrm>
          <a:off x="0" y="0"/>
          <a:ext cx="0" cy="0"/>
          <a:chOff x="0" y="0"/>
          <a:chExt cx="0" cy="0"/>
        </a:xfrm>
      </p:grpSpPr>
      <p:sp>
        <p:nvSpPr>
          <p:cNvPr id="29698" name="Rectangle 7">
            <a:extLst>
              <a:ext uri="{FF2B5EF4-FFF2-40B4-BE49-F238E27FC236}">
                <a16:creationId xmlns:a16="http://schemas.microsoft.com/office/drawing/2014/main" id="{B584FECB-4D23-4F7D-AC22-8E96EC6DC709}"/>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39189" indent="-284303">
              <a:defRPr sz="1200">
                <a:solidFill>
                  <a:schemeClr val="tx1"/>
                </a:solidFill>
                <a:latin typeface="Arial" charset="0"/>
                <a:ea typeface="ＭＳ Ｐゴシック" charset="0"/>
              </a:defRPr>
            </a:lvl2pPr>
            <a:lvl3pPr marL="1137215" indent="-227443">
              <a:defRPr sz="1200">
                <a:solidFill>
                  <a:schemeClr val="tx1"/>
                </a:solidFill>
                <a:latin typeface="Arial" charset="0"/>
                <a:ea typeface="ＭＳ Ｐゴシック" charset="0"/>
              </a:defRPr>
            </a:lvl3pPr>
            <a:lvl4pPr marL="1592099" indent="-227443">
              <a:defRPr sz="1200">
                <a:solidFill>
                  <a:schemeClr val="tx1"/>
                </a:solidFill>
                <a:latin typeface="Arial" charset="0"/>
                <a:ea typeface="ＭＳ Ｐゴシック" charset="0"/>
              </a:defRPr>
            </a:lvl4pPr>
            <a:lvl5pPr marL="2046985" indent="-227443">
              <a:defRPr sz="1200">
                <a:solidFill>
                  <a:schemeClr val="tx1"/>
                </a:solidFill>
                <a:latin typeface="Arial" charset="0"/>
                <a:ea typeface="ＭＳ Ｐゴシック" charset="0"/>
              </a:defRPr>
            </a:lvl5pPr>
            <a:lvl6pPr marL="2501871" indent="-227443" eaLnBrk="0" fontAlgn="base" hangingPunct="0">
              <a:spcBef>
                <a:spcPct val="30000"/>
              </a:spcBef>
              <a:spcAft>
                <a:spcPct val="0"/>
              </a:spcAft>
              <a:defRPr sz="1200">
                <a:solidFill>
                  <a:schemeClr val="tx1"/>
                </a:solidFill>
                <a:latin typeface="Arial" charset="0"/>
                <a:ea typeface="ＭＳ Ｐゴシック" charset="0"/>
              </a:defRPr>
            </a:lvl6pPr>
            <a:lvl7pPr marL="2956757" indent="-227443" eaLnBrk="0" fontAlgn="base" hangingPunct="0">
              <a:spcBef>
                <a:spcPct val="30000"/>
              </a:spcBef>
              <a:spcAft>
                <a:spcPct val="0"/>
              </a:spcAft>
              <a:defRPr sz="1200">
                <a:solidFill>
                  <a:schemeClr val="tx1"/>
                </a:solidFill>
                <a:latin typeface="Arial" charset="0"/>
                <a:ea typeface="ＭＳ Ｐゴシック" charset="0"/>
              </a:defRPr>
            </a:lvl7pPr>
            <a:lvl8pPr marL="3411642" indent="-227443" eaLnBrk="0" fontAlgn="base" hangingPunct="0">
              <a:spcBef>
                <a:spcPct val="30000"/>
              </a:spcBef>
              <a:spcAft>
                <a:spcPct val="0"/>
              </a:spcAft>
              <a:defRPr sz="1200">
                <a:solidFill>
                  <a:schemeClr val="tx1"/>
                </a:solidFill>
                <a:latin typeface="Arial" charset="0"/>
                <a:ea typeface="ＭＳ Ｐゴシック" charset="0"/>
              </a:defRPr>
            </a:lvl8pPr>
            <a:lvl9pPr marL="3866527" indent="-227443" eaLnBrk="0" fontAlgn="base" hangingPunct="0">
              <a:spcBef>
                <a:spcPct val="30000"/>
              </a:spcBef>
              <a:spcAft>
                <a:spcPct val="0"/>
              </a:spcAft>
              <a:defRPr sz="1200">
                <a:solidFill>
                  <a:schemeClr val="tx1"/>
                </a:solidFill>
                <a:latin typeface="Arial" charset="0"/>
                <a:ea typeface="ＭＳ Ｐゴシック" charset="0"/>
              </a:defRPr>
            </a:lvl9pPr>
          </a:lstStyle>
          <a:p>
            <a:fld id="{C9EB5BDD-4A84-7F4A-BE06-39677B0C0637}" type="slidenum">
              <a:rPr lang="de-DE">
                <a:cs typeface="Arial" charset="0"/>
              </a:rPr>
              <a:pPr/>
              <a:t>1</a:t>
            </a:fld>
            <a:endParaRPr lang="de-DE" dirty="0">
              <a:cs typeface="Arial" charset="0"/>
            </a:endParaRPr>
          </a:p>
        </p:txBody>
      </p:sp>
      <p:sp>
        <p:nvSpPr>
          <p:cNvPr id="29699" name="Rectangle 2">
            <a:extLst>
              <a:ext uri="{FF2B5EF4-FFF2-40B4-BE49-F238E27FC236}">
                <a16:creationId xmlns:a16="http://schemas.microsoft.com/office/drawing/2014/main" id="{CD6FD22F-5527-3DF2-9B88-4B00C45BB9AD}"/>
              </a:ext>
            </a:extLst>
          </p:cNvPr>
          <p:cNvSpPr>
            <a:spLocks noGrp="1" noRot="1" noChangeAspect="1" noChangeArrowheads="1" noTextEdit="1"/>
          </p:cNvSpPr>
          <p:nvPr>
            <p:ph type="sldImg"/>
          </p:nvPr>
        </p:nvSpPr>
        <p:spPr>
          <a:xfrm>
            <a:off x="-1588" y="328613"/>
            <a:ext cx="4763" cy="3175"/>
          </a:xfrm>
          <a:solidFill>
            <a:srgbClr val="FFFFFF"/>
          </a:solidFill>
          <a:ln/>
        </p:spPr>
      </p:sp>
      <p:sp>
        <p:nvSpPr>
          <p:cNvPr id="29700" name="Rectangle 3">
            <a:extLst>
              <a:ext uri="{FF2B5EF4-FFF2-40B4-BE49-F238E27FC236}">
                <a16:creationId xmlns:a16="http://schemas.microsoft.com/office/drawing/2014/main" id="{E5B77FF6-250A-A39B-F54B-D654C8FA00A2}"/>
              </a:ext>
            </a:extLst>
          </p:cNvPr>
          <p:cNvSpPr>
            <a:spLocks noGrp="1" noChangeArrowheads="1"/>
          </p:cNvSpPr>
          <p:nvPr>
            <p:ph type="body" idx="1"/>
          </p:nvPr>
        </p:nvSpPr>
        <p:spPr>
          <a:xfrm>
            <a:off x="499163" y="4689744"/>
            <a:ext cx="5808836" cy="441219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endParaRPr lang="de-DE" dirty="0"/>
          </a:p>
        </p:txBody>
      </p:sp>
    </p:spTree>
    <p:extLst>
      <p:ext uri="{BB962C8B-B14F-4D97-AF65-F5344CB8AC3E}">
        <p14:creationId xmlns:p14="http://schemas.microsoft.com/office/powerpoint/2010/main" val="281516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04186-D7E3-6B5D-7C1B-BDCC67D36269}"/>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A2456F15-1513-C4BA-18BD-F5CCA239D4BB}"/>
              </a:ext>
            </a:extLst>
          </p:cNvPr>
          <p:cNvSpPr>
            <a:spLocks noGrp="1" noRot="1" noChangeAspect="1" noTextEdit="1"/>
          </p:cNvSpPr>
          <p:nvPr>
            <p:ph type="sldImg"/>
          </p:nvPr>
        </p:nvSpPr>
        <p:spPr>
          <a:ln/>
        </p:spPr>
      </p:sp>
      <p:sp>
        <p:nvSpPr>
          <p:cNvPr id="17411" name="Notizenplatzhalter 2">
            <a:extLst>
              <a:ext uri="{FF2B5EF4-FFF2-40B4-BE49-F238E27FC236}">
                <a16:creationId xmlns:a16="http://schemas.microsoft.com/office/drawing/2014/main" id="{91018F9F-1EE5-EE6D-2D03-12F162B1EB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a typeface="ＭＳ Ｐゴシック" panose="020B0600070205080204" pitchFamily="34" charset="-128"/>
            </a:endParaRPr>
          </a:p>
        </p:txBody>
      </p:sp>
      <p:sp>
        <p:nvSpPr>
          <p:cNvPr id="17412" name="Foliennummernplatzhalter 3">
            <a:extLst>
              <a:ext uri="{FF2B5EF4-FFF2-40B4-BE49-F238E27FC236}">
                <a16:creationId xmlns:a16="http://schemas.microsoft.com/office/drawing/2014/main" id="{6CA739FA-A973-5594-125C-6A04CA865A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BB660A4-09B8-4427-98F8-DC72308A479A}" type="slidenum">
              <a:rPr lang="de-DE" altLang="de-DE"/>
              <a:pPr eaLnBrk="1" hangingPunct="1">
                <a:spcBef>
                  <a:spcPct val="0"/>
                </a:spcBef>
              </a:pPr>
              <a:t>10</a:t>
            </a:fld>
            <a:endParaRPr lang="de-DE" altLang="de-DE"/>
          </a:p>
        </p:txBody>
      </p:sp>
    </p:spTree>
    <p:extLst>
      <p:ext uri="{BB962C8B-B14F-4D97-AF65-F5344CB8AC3E}">
        <p14:creationId xmlns:p14="http://schemas.microsoft.com/office/powerpoint/2010/main" val="134440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5FE45-5442-7412-3E74-73B369DF7725}"/>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1C6E3865-E8DE-01A2-18B9-3342CF580398}"/>
              </a:ext>
            </a:extLst>
          </p:cNvPr>
          <p:cNvSpPr>
            <a:spLocks noGrp="1" noRot="1" noChangeAspect="1" noTextEdit="1"/>
          </p:cNvSpPr>
          <p:nvPr>
            <p:ph type="sldImg"/>
          </p:nvPr>
        </p:nvSpPr>
        <p:spPr>
          <a:ln/>
        </p:spPr>
      </p:sp>
      <p:sp>
        <p:nvSpPr>
          <p:cNvPr id="17411" name="Notizenplatzhalter 2">
            <a:extLst>
              <a:ext uri="{FF2B5EF4-FFF2-40B4-BE49-F238E27FC236}">
                <a16:creationId xmlns:a16="http://schemas.microsoft.com/office/drawing/2014/main" id="{3473C0EB-8159-DE9C-10CE-48F88A186D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a typeface="ＭＳ Ｐゴシック" panose="020B0600070205080204" pitchFamily="34" charset="-128"/>
            </a:endParaRPr>
          </a:p>
        </p:txBody>
      </p:sp>
      <p:sp>
        <p:nvSpPr>
          <p:cNvPr id="17412" name="Foliennummernplatzhalter 3">
            <a:extLst>
              <a:ext uri="{FF2B5EF4-FFF2-40B4-BE49-F238E27FC236}">
                <a16:creationId xmlns:a16="http://schemas.microsoft.com/office/drawing/2014/main" id="{DF0F6CC9-CA29-0826-6220-308C78CBCD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BB660A4-09B8-4427-98F8-DC72308A479A}" type="slidenum">
              <a:rPr lang="de-DE" altLang="de-DE"/>
              <a:pPr eaLnBrk="1" hangingPunct="1">
                <a:spcBef>
                  <a:spcPct val="0"/>
                </a:spcBef>
              </a:pPr>
              <a:t>11</a:t>
            </a:fld>
            <a:endParaRPr lang="de-DE" altLang="de-DE"/>
          </a:p>
        </p:txBody>
      </p:sp>
    </p:spTree>
    <p:extLst>
      <p:ext uri="{BB962C8B-B14F-4D97-AF65-F5344CB8AC3E}">
        <p14:creationId xmlns:p14="http://schemas.microsoft.com/office/powerpoint/2010/main" val="340451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09C57-2646-004B-A766-112ECE1CCC5E}"/>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6DCD79AA-7612-7EB0-7F3D-E4901F86D029}"/>
              </a:ext>
            </a:extLst>
          </p:cNvPr>
          <p:cNvSpPr>
            <a:spLocks noGrp="1" noRot="1" noChangeAspect="1" noTextEdit="1"/>
          </p:cNvSpPr>
          <p:nvPr>
            <p:ph type="sldImg"/>
          </p:nvPr>
        </p:nvSpPr>
        <p:spPr>
          <a:ln/>
        </p:spPr>
      </p:sp>
      <p:sp>
        <p:nvSpPr>
          <p:cNvPr id="17411" name="Notizenplatzhalter 2">
            <a:extLst>
              <a:ext uri="{FF2B5EF4-FFF2-40B4-BE49-F238E27FC236}">
                <a16:creationId xmlns:a16="http://schemas.microsoft.com/office/drawing/2014/main" id="{8CDC79E8-4646-A5A0-24F5-3803114569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a typeface="ＭＳ Ｐゴシック" panose="020B0600070205080204" pitchFamily="34" charset="-128"/>
            </a:endParaRPr>
          </a:p>
        </p:txBody>
      </p:sp>
      <p:sp>
        <p:nvSpPr>
          <p:cNvPr id="17412" name="Foliennummernplatzhalter 3">
            <a:extLst>
              <a:ext uri="{FF2B5EF4-FFF2-40B4-BE49-F238E27FC236}">
                <a16:creationId xmlns:a16="http://schemas.microsoft.com/office/drawing/2014/main" id="{CADF2D5C-4BE3-0CDD-EAA9-517B72E485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BB660A4-09B8-4427-98F8-DC72308A479A}" type="slidenum">
              <a:rPr lang="de-DE" altLang="de-DE"/>
              <a:pPr eaLnBrk="1" hangingPunct="1">
                <a:spcBef>
                  <a:spcPct val="0"/>
                </a:spcBef>
              </a:pPr>
              <a:t>12</a:t>
            </a:fld>
            <a:endParaRPr lang="de-DE" altLang="de-DE"/>
          </a:p>
        </p:txBody>
      </p:sp>
    </p:spTree>
    <p:extLst>
      <p:ext uri="{BB962C8B-B14F-4D97-AF65-F5344CB8AC3E}">
        <p14:creationId xmlns:p14="http://schemas.microsoft.com/office/powerpoint/2010/main" val="3152743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E85C9-0797-3C0C-08D0-72ACB676F37A}"/>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9C7BD0B5-4A57-B0BB-132E-C685EA522888}"/>
              </a:ext>
            </a:extLst>
          </p:cNvPr>
          <p:cNvSpPr>
            <a:spLocks noGrp="1" noRot="1" noChangeAspect="1" noTextEdit="1"/>
          </p:cNvSpPr>
          <p:nvPr>
            <p:ph type="sldImg"/>
          </p:nvPr>
        </p:nvSpPr>
        <p:spPr>
          <a:ln/>
        </p:spPr>
      </p:sp>
      <p:sp>
        <p:nvSpPr>
          <p:cNvPr id="17411" name="Notizenplatzhalter 2">
            <a:extLst>
              <a:ext uri="{FF2B5EF4-FFF2-40B4-BE49-F238E27FC236}">
                <a16:creationId xmlns:a16="http://schemas.microsoft.com/office/drawing/2014/main" id="{8DE7BD13-9CBB-3B0B-00F0-74871ABB2F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a typeface="ＭＳ Ｐゴシック" panose="020B0600070205080204" pitchFamily="34" charset="-128"/>
            </a:endParaRPr>
          </a:p>
        </p:txBody>
      </p:sp>
      <p:sp>
        <p:nvSpPr>
          <p:cNvPr id="17412" name="Foliennummernplatzhalter 3">
            <a:extLst>
              <a:ext uri="{FF2B5EF4-FFF2-40B4-BE49-F238E27FC236}">
                <a16:creationId xmlns:a16="http://schemas.microsoft.com/office/drawing/2014/main" id="{F7DB6B3E-5287-C5B4-DD0A-2FABEC97C7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BB660A4-09B8-4427-98F8-DC72308A479A}" type="slidenum">
              <a:rPr lang="de-DE" altLang="de-DE"/>
              <a:pPr eaLnBrk="1" hangingPunct="1">
                <a:spcBef>
                  <a:spcPct val="0"/>
                </a:spcBef>
              </a:pPr>
              <a:t>13</a:t>
            </a:fld>
            <a:endParaRPr lang="de-DE" altLang="de-DE"/>
          </a:p>
        </p:txBody>
      </p:sp>
    </p:spTree>
    <p:extLst>
      <p:ext uri="{BB962C8B-B14F-4D97-AF65-F5344CB8AC3E}">
        <p14:creationId xmlns:p14="http://schemas.microsoft.com/office/powerpoint/2010/main" val="89511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3A355-C996-0730-555B-1ED84B8376C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60528E3-0747-4FC1-6067-B95AC7EAEA0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A30AE2-6296-F21A-4D58-8EB0D8F64A0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B0C4DFBB-DEBB-E304-2F41-5AE3D1285D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DCC2-64E5-466E-9188-255DF2CB344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4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2FD83-2E25-ACB1-4C5C-240744F96C22}"/>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BCBF6483-AB84-804E-C3BE-08FB46355522}"/>
              </a:ext>
            </a:extLst>
          </p:cNvPr>
          <p:cNvSpPr>
            <a:spLocks noGrp="1" noRot="1" noChangeAspect="1" noTextEdit="1"/>
          </p:cNvSpPr>
          <p:nvPr>
            <p:ph type="sldImg"/>
          </p:nvPr>
        </p:nvSpPr>
        <p:spPr>
          <a:ln/>
        </p:spPr>
      </p:sp>
      <p:sp>
        <p:nvSpPr>
          <p:cNvPr id="17411" name="Notizenplatzhalter 2">
            <a:extLst>
              <a:ext uri="{FF2B5EF4-FFF2-40B4-BE49-F238E27FC236}">
                <a16:creationId xmlns:a16="http://schemas.microsoft.com/office/drawing/2014/main" id="{4BE86454-BCBF-56A6-499F-893A0C590C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a typeface="ＭＳ Ｐゴシック" panose="020B0600070205080204" pitchFamily="34" charset="-128"/>
            </a:endParaRPr>
          </a:p>
        </p:txBody>
      </p:sp>
      <p:sp>
        <p:nvSpPr>
          <p:cNvPr id="17412" name="Foliennummernplatzhalter 3">
            <a:extLst>
              <a:ext uri="{FF2B5EF4-FFF2-40B4-BE49-F238E27FC236}">
                <a16:creationId xmlns:a16="http://schemas.microsoft.com/office/drawing/2014/main" id="{5161AA78-3A8A-A8A4-94DD-2890BA004C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BB660A4-09B8-4427-98F8-DC72308A479A}" type="slidenum">
              <a:rPr lang="de-DE" altLang="de-DE"/>
              <a:pPr eaLnBrk="1" hangingPunct="1">
                <a:spcBef>
                  <a:spcPct val="0"/>
                </a:spcBef>
              </a:pPr>
              <a:t>3</a:t>
            </a:fld>
            <a:endParaRPr lang="de-DE" altLang="de-DE"/>
          </a:p>
        </p:txBody>
      </p:sp>
    </p:spTree>
    <p:extLst>
      <p:ext uri="{BB962C8B-B14F-4D97-AF65-F5344CB8AC3E}">
        <p14:creationId xmlns:p14="http://schemas.microsoft.com/office/powerpoint/2010/main" val="313195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A9F76-315F-12A5-8EA8-E827E5FFC8D1}"/>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6F538B13-6BBA-4D66-F01D-D6039FA71781}"/>
              </a:ext>
            </a:extLst>
          </p:cNvPr>
          <p:cNvSpPr>
            <a:spLocks noGrp="1" noRot="1" noChangeAspect="1" noTextEdit="1"/>
          </p:cNvSpPr>
          <p:nvPr>
            <p:ph type="sldImg"/>
          </p:nvPr>
        </p:nvSpPr>
        <p:spPr>
          <a:ln/>
        </p:spPr>
      </p:sp>
      <p:sp>
        <p:nvSpPr>
          <p:cNvPr id="17411" name="Notizenplatzhalter 2">
            <a:extLst>
              <a:ext uri="{FF2B5EF4-FFF2-40B4-BE49-F238E27FC236}">
                <a16:creationId xmlns:a16="http://schemas.microsoft.com/office/drawing/2014/main" id="{EDE5B91C-BA70-2437-09A3-09F16D627A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a typeface="ＭＳ Ｐゴシック" panose="020B0600070205080204" pitchFamily="34" charset="-128"/>
            </a:endParaRPr>
          </a:p>
        </p:txBody>
      </p:sp>
      <p:sp>
        <p:nvSpPr>
          <p:cNvPr id="17412" name="Foliennummernplatzhalter 3">
            <a:extLst>
              <a:ext uri="{FF2B5EF4-FFF2-40B4-BE49-F238E27FC236}">
                <a16:creationId xmlns:a16="http://schemas.microsoft.com/office/drawing/2014/main" id="{1F9992E9-6B25-2818-9A73-9A76E09762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BB660A4-09B8-4427-98F8-DC72308A479A}" type="slidenum">
              <a:rPr lang="de-DE" altLang="de-DE"/>
              <a:pPr eaLnBrk="1" hangingPunct="1">
                <a:spcBef>
                  <a:spcPct val="0"/>
                </a:spcBef>
              </a:pPr>
              <a:t>4</a:t>
            </a:fld>
            <a:endParaRPr lang="de-DE" altLang="de-DE"/>
          </a:p>
        </p:txBody>
      </p:sp>
    </p:spTree>
    <p:extLst>
      <p:ext uri="{BB962C8B-B14F-4D97-AF65-F5344CB8AC3E}">
        <p14:creationId xmlns:p14="http://schemas.microsoft.com/office/powerpoint/2010/main" val="261676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0EFDD-1AB3-2483-4236-34B9C1F0BED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C8C89ED-4B55-E220-E752-B0D32419F74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0746D12-EB48-1958-FC8E-B4E6D4C8567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86D79AEC-6AEE-42D7-C00B-A8EDCBFAEA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DCC2-64E5-466E-9188-255DF2CB344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803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1A7CC-FD7F-7DBA-6F3D-9A903B8C2B56}"/>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1932AE5D-84D1-7E0D-0A95-CB8F2B821CBE}"/>
              </a:ext>
            </a:extLst>
          </p:cNvPr>
          <p:cNvSpPr>
            <a:spLocks noGrp="1" noRot="1" noChangeAspect="1" noTextEdit="1"/>
          </p:cNvSpPr>
          <p:nvPr>
            <p:ph type="sldImg"/>
          </p:nvPr>
        </p:nvSpPr>
        <p:spPr>
          <a:ln/>
        </p:spPr>
      </p:sp>
      <p:sp>
        <p:nvSpPr>
          <p:cNvPr id="17411" name="Notizenplatzhalter 2">
            <a:extLst>
              <a:ext uri="{FF2B5EF4-FFF2-40B4-BE49-F238E27FC236}">
                <a16:creationId xmlns:a16="http://schemas.microsoft.com/office/drawing/2014/main" id="{C576C5EE-D2EC-73AC-6863-AAF9189E03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a typeface="ＭＳ Ｐゴシック" panose="020B0600070205080204" pitchFamily="34" charset="-128"/>
            </a:endParaRPr>
          </a:p>
        </p:txBody>
      </p:sp>
      <p:sp>
        <p:nvSpPr>
          <p:cNvPr id="17412" name="Foliennummernplatzhalter 3">
            <a:extLst>
              <a:ext uri="{FF2B5EF4-FFF2-40B4-BE49-F238E27FC236}">
                <a16:creationId xmlns:a16="http://schemas.microsoft.com/office/drawing/2014/main" id="{D26CB52A-E097-4282-212A-04A944F92A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BB660A4-09B8-4427-98F8-DC72308A479A}" type="slidenum">
              <a:rPr lang="de-DE" altLang="de-DE"/>
              <a:pPr eaLnBrk="1" hangingPunct="1">
                <a:spcBef>
                  <a:spcPct val="0"/>
                </a:spcBef>
              </a:pPr>
              <a:t>6</a:t>
            </a:fld>
            <a:endParaRPr lang="de-DE" altLang="de-DE"/>
          </a:p>
        </p:txBody>
      </p:sp>
    </p:spTree>
    <p:extLst>
      <p:ext uri="{BB962C8B-B14F-4D97-AF65-F5344CB8AC3E}">
        <p14:creationId xmlns:p14="http://schemas.microsoft.com/office/powerpoint/2010/main" val="80069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DCC2-64E5-466E-9188-255DF2CB344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24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EB647-A1C0-EF62-53DC-9FA2B401520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E2068F4-A10F-080E-344C-059180A4872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2520DF6-AA81-EA76-564E-7D09F519DEA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0E68246-5592-CCF1-E7ED-53C87CD04D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DCC2-64E5-466E-9188-255DF2CB344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934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A21DD-A69E-1D2B-DD86-AC35D6BE06E4}"/>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96462AB5-B12D-D67B-6059-040E4129C7D0}"/>
              </a:ext>
            </a:extLst>
          </p:cNvPr>
          <p:cNvSpPr>
            <a:spLocks noGrp="1" noRot="1" noChangeAspect="1" noTextEdit="1"/>
          </p:cNvSpPr>
          <p:nvPr>
            <p:ph type="sldImg"/>
          </p:nvPr>
        </p:nvSpPr>
        <p:spPr>
          <a:ln/>
        </p:spPr>
      </p:sp>
      <p:sp>
        <p:nvSpPr>
          <p:cNvPr id="17411" name="Notizenplatzhalter 2">
            <a:extLst>
              <a:ext uri="{FF2B5EF4-FFF2-40B4-BE49-F238E27FC236}">
                <a16:creationId xmlns:a16="http://schemas.microsoft.com/office/drawing/2014/main" id="{4BA8CC2E-7511-8807-C1AA-A7236A79EA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a typeface="ＭＳ Ｐゴシック" panose="020B0600070205080204" pitchFamily="34" charset="-128"/>
            </a:endParaRPr>
          </a:p>
        </p:txBody>
      </p:sp>
      <p:sp>
        <p:nvSpPr>
          <p:cNvPr id="17412" name="Foliennummernplatzhalter 3">
            <a:extLst>
              <a:ext uri="{FF2B5EF4-FFF2-40B4-BE49-F238E27FC236}">
                <a16:creationId xmlns:a16="http://schemas.microsoft.com/office/drawing/2014/main" id="{7017F486-06FA-8CC4-F9CE-5EF3D7684F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BB660A4-09B8-4427-98F8-DC72308A479A}" type="slidenum">
              <a:rPr lang="de-DE" altLang="de-DE"/>
              <a:pPr eaLnBrk="1" hangingPunct="1">
                <a:spcBef>
                  <a:spcPct val="0"/>
                </a:spcBef>
              </a:pPr>
              <a:t>9</a:t>
            </a:fld>
            <a:endParaRPr lang="de-DE" altLang="de-DE"/>
          </a:p>
        </p:txBody>
      </p:sp>
    </p:spTree>
    <p:extLst>
      <p:ext uri="{BB962C8B-B14F-4D97-AF65-F5344CB8AC3E}">
        <p14:creationId xmlns:p14="http://schemas.microsoft.com/office/powerpoint/2010/main" val="163050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2166D-54FD-DE8F-A788-C301D62A25B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E6B2F84-6310-2C02-A398-4D98EAEDA0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0D3E3BC-8120-13D8-7C82-805A2E43B08A}"/>
              </a:ext>
            </a:extLst>
          </p:cNvPr>
          <p:cNvSpPr>
            <a:spLocks noGrp="1"/>
          </p:cNvSpPr>
          <p:nvPr>
            <p:ph type="dt" sz="half" idx="10"/>
          </p:nvPr>
        </p:nvSpPr>
        <p:spPr/>
        <p:txBody>
          <a:bodyPr/>
          <a:lstStyle/>
          <a:p>
            <a:fld id="{4A812884-3E81-4245-BA0D-16C7F26F28CC}" type="datetimeFigureOut">
              <a:rPr lang="de-DE" smtClean="0"/>
              <a:t>24.09.2025</a:t>
            </a:fld>
            <a:endParaRPr lang="de-DE"/>
          </a:p>
        </p:txBody>
      </p:sp>
      <p:sp>
        <p:nvSpPr>
          <p:cNvPr id="5" name="Fußzeilenplatzhalter 4">
            <a:extLst>
              <a:ext uri="{FF2B5EF4-FFF2-40B4-BE49-F238E27FC236}">
                <a16:creationId xmlns:a16="http://schemas.microsoft.com/office/drawing/2014/main" id="{DD807EAA-4319-5C7D-2AC2-F0459A5BAC6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1DC8CE5-F4FD-559B-9CF6-93218D4877E0}"/>
              </a:ext>
            </a:extLst>
          </p:cNvPr>
          <p:cNvSpPr>
            <a:spLocks noGrp="1"/>
          </p:cNvSpPr>
          <p:nvPr>
            <p:ph type="sldNum" sz="quarter" idx="12"/>
          </p:nvPr>
        </p:nvSpPr>
        <p:spPr/>
        <p:txBody>
          <a:bodyPr/>
          <a:lstStyle/>
          <a:p>
            <a:fld id="{0D7AEBD9-0CAB-4BCB-A68C-868210AC8BB2}" type="slidenum">
              <a:rPr lang="de-DE" smtClean="0"/>
              <a:t>‹Nr.›</a:t>
            </a:fld>
            <a:endParaRPr lang="de-DE"/>
          </a:p>
        </p:txBody>
      </p:sp>
    </p:spTree>
    <p:extLst>
      <p:ext uri="{BB962C8B-B14F-4D97-AF65-F5344CB8AC3E}">
        <p14:creationId xmlns:p14="http://schemas.microsoft.com/office/powerpoint/2010/main" val="237533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FFA67-F603-0570-3C21-1CDA282BC0F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A4CD4C8-95BE-C72B-C45D-2D10D217053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CB4DEF3-9043-EDA6-56B6-EDADD12A85A8}"/>
              </a:ext>
            </a:extLst>
          </p:cNvPr>
          <p:cNvSpPr>
            <a:spLocks noGrp="1"/>
          </p:cNvSpPr>
          <p:nvPr>
            <p:ph type="dt" sz="half" idx="10"/>
          </p:nvPr>
        </p:nvSpPr>
        <p:spPr/>
        <p:txBody>
          <a:bodyPr/>
          <a:lstStyle/>
          <a:p>
            <a:fld id="{4A812884-3E81-4245-BA0D-16C7F26F28CC}" type="datetimeFigureOut">
              <a:rPr lang="de-DE" smtClean="0"/>
              <a:t>24.09.2025</a:t>
            </a:fld>
            <a:endParaRPr lang="de-DE"/>
          </a:p>
        </p:txBody>
      </p:sp>
      <p:sp>
        <p:nvSpPr>
          <p:cNvPr id="5" name="Fußzeilenplatzhalter 4">
            <a:extLst>
              <a:ext uri="{FF2B5EF4-FFF2-40B4-BE49-F238E27FC236}">
                <a16:creationId xmlns:a16="http://schemas.microsoft.com/office/drawing/2014/main" id="{C8FB7C81-F78D-3715-A15A-58259CC8A6B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9545B9E-0D24-0F94-97F6-85BAF312FBB1}"/>
              </a:ext>
            </a:extLst>
          </p:cNvPr>
          <p:cNvSpPr>
            <a:spLocks noGrp="1"/>
          </p:cNvSpPr>
          <p:nvPr>
            <p:ph type="sldNum" sz="quarter" idx="12"/>
          </p:nvPr>
        </p:nvSpPr>
        <p:spPr/>
        <p:txBody>
          <a:bodyPr/>
          <a:lstStyle/>
          <a:p>
            <a:fld id="{0D7AEBD9-0CAB-4BCB-A68C-868210AC8BB2}" type="slidenum">
              <a:rPr lang="de-DE" smtClean="0"/>
              <a:t>‹Nr.›</a:t>
            </a:fld>
            <a:endParaRPr lang="de-DE"/>
          </a:p>
        </p:txBody>
      </p:sp>
    </p:spTree>
    <p:extLst>
      <p:ext uri="{BB962C8B-B14F-4D97-AF65-F5344CB8AC3E}">
        <p14:creationId xmlns:p14="http://schemas.microsoft.com/office/powerpoint/2010/main" val="323937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8D352F0-F319-3968-B729-A30720A714B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6DE6AD5-841E-8940-7297-0D2876C595C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A1DD30A-0B49-634E-0214-5FCF445DB310}"/>
              </a:ext>
            </a:extLst>
          </p:cNvPr>
          <p:cNvSpPr>
            <a:spLocks noGrp="1"/>
          </p:cNvSpPr>
          <p:nvPr>
            <p:ph type="dt" sz="half" idx="10"/>
          </p:nvPr>
        </p:nvSpPr>
        <p:spPr/>
        <p:txBody>
          <a:bodyPr/>
          <a:lstStyle/>
          <a:p>
            <a:fld id="{4A812884-3E81-4245-BA0D-16C7F26F28CC}" type="datetimeFigureOut">
              <a:rPr lang="de-DE" smtClean="0"/>
              <a:t>24.09.2025</a:t>
            </a:fld>
            <a:endParaRPr lang="de-DE"/>
          </a:p>
        </p:txBody>
      </p:sp>
      <p:sp>
        <p:nvSpPr>
          <p:cNvPr id="5" name="Fußzeilenplatzhalter 4">
            <a:extLst>
              <a:ext uri="{FF2B5EF4-FFF2-40B4-BE49-F238E27FC236}">
                <a16:creationId xmlns:a16="http://schemas.microsoft.com/office/drawing/2014/main" id="{C0AD74E0-DC73-76B4-C4D4-6285E36B4DA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6830C61-D786-D878-E0BE-3869D7FCA380}"/>
              </a:ext>
            </a:extLst>
          </p:cNvPr>
          <p:cNvSpPr>
            <a:spLocks noGrp="1"/>
          </p:cNvSpPr>
          <p:nvPr>
            <p:ph type="sldNum" sz="quarter" idx="12"/>
          </p:nvPr>
        </p:nvSpPr>
        <p:spPr/>
        <p:txBody>
          <a:bodyPr/>
          <a:lstStyle/>
          <a:p>
            <a:fld id="{0D7AEBD9-0CAB-4BCB-A68C-868210AC8BB2}" type="slidenum">
              <a:rPr lang="de-DE" smtClean="0"/>
              <a:t>‹Nr.›</a:t>
            </a:fld>
            <a:endParaRPr lang="de-DE"/>
          </a:p>
        </p:txBody>
      </p:sp>
    </p:spTree>
    <p:extLst>
      <p:ext uri="{BB962C8B-B14F-4D97-AF65-F5344CB8AC3E}">
        <p14:creationId xmlns:p14="http://schemas.microsoft.com/office/powerpoint/2010/main" val="43285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a:t>Titelmasterformat durch Klicken bearbeiten</a:t>
            </a:r>
          </a:p>
        </p:txBody>
      </p:sp>
      <p:sp>
        <p:nvSpPr>
          <p:cNvPr id="3" name="Rectangle 4">
            <a:extLst>
              <a:ext uri="{FF2B5EF4-FFF2-40B4-BE49-F238E27FC236}">
                <a16:creationId xmlns:a16="http://schemas.microsoft.com/office/drawing/2014/main" id="{443EF42C-0165-432C-927F-C88466598EFB}"/>
              </a:ext>
            </a:extLst>
          </p:cNvPr>
          <p:cNvSpPr>
            <a:spLocks noGrp="1" noChangeArrowheads="1"/>
          </p:cNvSpPr>
          <p:nvPr>
            <p:ph type="dt" sz="half" idx="10"/>
          </p:nvPr>
        </p:nvSpPr>
        <p:spPr/>
        <p:txBody>
          <a:bodyPr/>
          <a:lstStyle>
            <a:lvl1pPr>
              <a:defRPr/>
            </a:lvl1pPr>
          </a:lstStyle>
          <a:p>
            <a:pPr>
              <a:defRPr/>
            </a:pPr>
            <a:endParaRPr lang="de-DE"/>
          </a:p>
        </p:txBody>
      </p:sp>
      <p:sp>
        <p:nvSpPr>
          <p:cNvPr id="4" name="Rectangle 5">
            <a:extLst>
              <a:ext uri="{FF2B5EF4-FFF2-40B4-BE49-F238E27FC236}">
                <a16:creationId xmlns:a16="http://schemas.microsoft.com/office/drawing/2014/main" id="{3294B1F1-E450-3141-31E7-9D1575554DEA}"/>
              </a:ext>
            </a:extLst>
          </p:cNvPr>
          <p:cNvSpPr>
            <a:spLocks noGrp="1" noChangeArrowheads="1"/>
          </p:cNvSpPr>
          <p:nvPr>
            <p:ph type="ftr" sz="quarter" idx="11"/>
          </p:nvPr>
        </p:nvSpPr>
        <p:spPr/>
        <p:txBody>
          <a:bodyPr/>
          <a:lstStyle>
            <a:lvl1pPr>
              <a:defRPr>
                <a:latin typeface="Arial" pitchFamily="34" charset="0"/>
                <a:ea typeface="ＭＳ Ｐゴシック" pitchFamily="34" charset="-128"/>
                <a:cs typeface="+mn-cs"/>
              </a:defRPr>
            </a:lvl1pPr>
          </a:lstStyle>
          <a:p>
            <a:pPr>
              <a:defRPr/>
            </a:pPr>
            <a:endParaRPr lang="de-DE"/>
          </a:p>
        </p:txBody>
      </p:sp>
    </p:spTree>
    <p:extLst>
      <p:ext uri="{BB962C8B-B14F-4D97-AF65-F5344CB8AC3E}">
        <p14:creationId xmlns:p14="http://schemas.microsoft.com/office/powerpoint/2010/main" val="1885628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A47EA5-AAE1-55EB-7BEE-C04BEC8A5F2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19AA18D-D587-DAC5-979D-12E1F76D8DE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8F855A3-24FC-4F43-4D60-D4DB2E8ADFA6}"/>
              </a:ext>
            </a:extLst>
          </p:cNvPr>
          <p:cNvSpPr>
            <a:spLocks noGrp="1"/>
          </p:cNvSpPr>
          <p:nvPr>
            <p:ph type="dt" sz="half" idx="10"/>
          </p:nvPr>
        </p:nvSpPr>
        <p:spPr/>
        <p:txBody>
          <a:bodyPr/>
          <a:lstStyle/>
          <a:p>
            <a:fld id="{4A812884-3E81-4245-BA0D-16C7F26F28CC}" type="datetimeFigureOut">
              <a:rPr lang="de-DE" smtClean="0"/>
              <a:t>24.09.2025</a:t>
            </a:fld>
            <a:endParaRPr lang="de-DE"/>
          </a:p>
        </p:txBody>
      </p:sp>
      <p:sp>
        <p:nvSpPr>
          <p:cNvPr id="5" name="Fußzeilenplatzhalter 4">
            <a:extLst>
              <a:ext uri="{FF2B5EF4-FFF2-40B4-BE49-F238E27FC236}">
                <a16:creationId xmlns:a16="http://schemas.microsoft.com/office/drawing/2014/main" id="{B6AF0499-F6C9-C523-839A-1891FA4356A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C06FC40-7E7D-EA16-9B17-195832B00174}"/>
              </a:ext>
            </a:extLst>
          </p:cNvPr>
          <p:cNvSpPr>
            <a:spLocks noGrp="1"/>
          </p:cNvSpPr>
          <p:nvPr>
            <p:ph type="sldNum" sz="quarter" idx="12"/>
          </p:nvPr>
        </p:nvSpPr>
        <p:spPr/>
        <p:txBody>
          <a:bodyPr/>
          <a:lstStyle/>
          <a:p>
            <a:fld id="{0D7AEBD9-0CAB-4BCB-A68C-868210AC8BB2}" type="slidenum">
              <a:rPr lang="de-DE" smtClean="0"/>
              <a:t>‹Nr.›</a:t>
            </a:fld>
            <a:endParaRPr lang="de-DE"/>
          </a:p>
        </p:txBody>
      </p:sp>
    </p:spTree>
    <p:extLst>
      <p:ext uri="{BB962C8B-B14F-4D97-AF65-F5344CB8AC3E}">
        <p14:creationId xmlns:p14="http://schemas.microsoft.com/office/powerpoint/2010/main" val="164439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8D7BB-97EB-8999-47D8-434EF557A1E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1313DE1-EA45-36D3-79A5-5423049880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F0483AC-4B33-D020-8BD1-F0C9D825291C}"/>
              </a:ext>
            </a:extLst>
          </p:cNvPr>
          <p:cNvSpPr>
            <a:spLocks noGrp="1"/>
          </p:cNvSpPr>
          <p:nvPr>
            <p:ph type="dt" sz="half" idx="10"/>
          </p:nvPr>
        </p:nvSpPr>
        <p:spPr/>
        <p:txBody>
          <a:bodyPr/>
          <a:lstStyle/>
          <a:p>
            <a:fld id="{4A812884-3E81-4245-BA0D-16C7F26F28CC}" type="datetimeFigureOut">
              <a:rPr lang="de-DE" smtClean="0"/>
              <a:t>24.09.2025</a:t>
            </a:fld>
            <a:endParaRPr lang="de-DE"/>
          </a:p>
        </p:txBody>
      </p:sp>
      <p:sp>
        <p:nvSpPr>
          <p:cNvPr id="5" name="Fußzeilenplatzhalter 4">
            <a:extLst>
              <a:ext uri="{FF2B5EF4-FFF2-40B4-BE49-F238E27FC236}">
                <a16:creationId xmlns:a16="http://schemas.microsoft.com/office/drawing/2014/main" id="{916160DC-82A9-D44C-4E25-2617F45D748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8CD2D48-D733-3525-7319-1EEC2E73A5AF}"/>
              </a:ext>
            </a:extLst>
          </p:cNvPr>
          <p:cNvSpPr>
            <a:spLocks noGrp="1"/>
          </p:cNvSpPr>
          <p:nvPr>
            <p:ph type="sldNum" sz="quarter" idx="12"/>
          </p:nvPr>
        </p:nvSpPr>
        <p:spPr/>
        <p:txBody>
          <a:bodyPr/>
          <a:lstStyle/>
          <a:p>
            <a:fld id="{0D7AEBD9-0CAB-4BCB-A68C-868210AC8BB2}" type="slidenum">
              <a:rPr lang="de-DE" smtClean="0"/>
              <a:t>‹Nr.›</a:t>
            </a:fld>
            <a:endParaRPr lang="de-DE"/>
          </a:p>
        </p:txBody>
      </p:sp>
    </p:spTree>
    <p:extLst>
      <p:ext uri="{BB962C8B-B14F-4D97-AF65-F5344CB8AC3E}">
        <p14:creationId xmlns:p14="http://schemas.microsoft.com/office/powerpoint/2010/main" val="503714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9B944-DD30-BA81-7129-6953BA179DD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638F083-BBFF-5033-1632-F427D11503A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4418FDD-DA3B-501F-0849-BA89B462E10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D84BEDD-BAC7-362F-E6E5-419A4A02DAD9}"/>
              </a:ext>
            </a:extLst>
          </p:cNvPr>
          <p:cNvSpPr>
            <a:spLocks noGrp="1"/>
          </p:cNvSpPr>
          <p:nvPr>
            <p:ph type="dt" sz="half" idx="10"/>
          </p:nvPr>
        </p:nvSpPr>
        <p:spPr/>
        <p:txBody>
          <a:bodyPr/>
          <a:lstStyle/>
          <a:p>
            <a:fld id="{4A812884-3E81-4245-BA0D-16C7F26F28CC}" type="datetimeFigureOut">
              <a:rPr lang="de-DE" smtClean="0"/>
              <a:t>24.09.2025</a:t>
            </a:fld>
            <a:endParaRPr lang="de-DE"/>
          </a:p>
        </p:txBody>
      </p:sp>
      <p:sp>
        <p:nvSpPr>
          <p:cNvPr id="6" name="Fußzeilenplatzhalter 5">
            <a:extLst>
              <a:ext uri="{FF2B5EF4-FFF2-40B4-BE49-F238E27FC236}">
                <a16:creationId xmlns:a16="http://schemas.microsoft.com/office/drawing/2014/main" id="{5BEBBAF1-6195-B98D-5C1A-14002C8C04B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6D191F5-612D-D4DE-8574-D4CCFA084E88}"/>
              </a:ext>
            </a:extLst>
          </p:cNvPr>
          <p:cNvSpPr>
            <a:spLocks noGrp="1"/>
          </p:cNvSpPr>
          <p:nvPr>
            <p:ph type="sldNum" sz="quarter" idx="12"/>
          </p:nvPr>
        </p:nvSpPr>
        <p:spPr/>
        <p:txBody>
          <a:bodyPr/>
          <a:lstStyle/>
          <a:p>
            <a:fld id="{0D7AEBD9-0CAB-4BCB-A68C-868210AC8BB2}" type="slidenum">
              <a:rPr lang="de-DE" smtClean="0"/>
              <a:t>‹Nr.›</a:t>
            </a:fld>
            <a:endParaRPr lang="de-DE"/>
          </a:p>
        </p:txBody>
      </p:sp>
    </p:spTree>
    <p:extLst>
      <p:ext uri="{BB962C8B-B14F-4D97-AF65-F5344CB8AC3E}">
        <p14:creationId xmlns:p14="http://schemas.microsoft.com/office/powerpoint/2010/main" val="186048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3D760-784F-2FD2-0F66-1C63B45C6FD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E073874-72F7-E0D5-4C19-34D86F0CF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02024DD-4922-00CC-706B-DD20C9CA210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BF57143-FC36-48FE-CA2A-A835D9BE26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9DAAB16-AE5D-632C-CE3D-DA1E166879D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DCA12C0-C0E0-9D58-A55D-E835C584AB35}"/>
              </a:ext>
            </a:extLst>
          </p:cNvPr>
          <p:cNvSpPr>
            <a:spLocks noGrp="1"/>
          </p:cNvSpPr>
          <p:nvPr>
            <p:ph type="dt" sz="half" idx="10"/>
          </p:nvPr>
        </p:nvSpPr>
        <p:spPr/>
        <p:txBody>
          <a:bodyPr/>
          <a:lstStyle/>
          <a:p>
            <a:fld id="{4A812884-3E81-4245-BA0D-16C7F26F28CC}" type="datetimeFigureOut">
              <a:rPr lang="de-DE" smtClean="0"/>
              <a:t>24.09.2025</a:t>
            </a:fld>
            <a:endParaRPr lang="de-DE"/>
          </a:p>
        </p:txBody>
      </p:sp>
      <p:sp>
        <p:nvSpPr>
          <p:cNvPr id="8" name="Fußzeilenplatzhalter 7">
            <a:extLst>
              <a:ext uri="{FF2B5EF4-FFF2-40B4-BE49-F238E27FC236}">
                <a16:creationId xmlns:a16="http://schemas.microsoft.com/office/drawing/2014/main" id="{BFDF87F6-3144-8D92-3DFB-520EB699859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B7FC05E9-2027-BE98-6614-E28705FAFBE2}"/>
              </a:ext>
            </a:extLst>
          </p:cNvPr>
          <p:cNvSpPr>
            <a:spLocks noGrp="1"/>
          </p:cNvSpPr>
          <p:nvPr>
            <p:ph type="sldNum" sz="quarter" idx="12"/>
          </p:nvPr>
        </p:nvSpPr>
        <p:spPr/>
        <p:txBody>
          <a:bodyPr/>
          <a:lstStyle/>
          <a:p>
            <a:fld id="{0D7AEBD9-0CAB-4BCB-A68C-868210AC8BB2}" type="slidenum">
              <a:rPr lang="de-DE" smtClean="0"/>
              <a:t>‹Nr.›</a:t>
            </a:fld>
            <a:endParaRPr lang="de-DE"/>
          </a:p>
        </p:txBody>
      </p:sp>
    </p:spTree>
    <p:extLst>
      <p:ext uri="{BB962C8B-B14F-4D97-AF65-F5344CB8AC3E}">
        <p14:creationId xmlns:p14="http://schemas.microsoft.com/office/powerpoint/2010/main" val="298466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69C70-2775-44A8-B952-A9F04D859B0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6679506-60FF-6899-DC30-B80B64584162}"/>
              </a:ext>
            </a:extLst>
          </p:cNvPr>
          <p:cNvSpPr>
            <a:spLocks noGrp="1"/>
          </p:cNvSpPr>
          <p:nvPr>
            <p:ph type="dt" sz="half" idx="10"/>
          </p:nvPr>
        </p:nvSpPr>
        <p:spPr/>
        <p:txBody>
          <a:bodyPr/>
          <a:lstStyle/>
          <a:p>
            <a:fld id="{4A812884-3E81-4245-BA0D-16C7F26F28CC}" type="datetimeFigureOut">
              <a:rPr lang="de-DE" smtClean="0"/>
              <a:t>24.09.2025</a:t>
            </a:fld>
            <a:endParaRPr lang="de-DE"/>
          </a:p>
        </p:txBody>
      </p:sp>
      <p:sp>
        <p:nvSpPr>
          <p:cNvPr id="4" name="Fußzeilenplatzhalter 3">
            <a:extLst>
              <a:ext uri="{FF2B5EF4-FFF2-40B4-BE49-F238E27FC236}">
                <a16:creationId xmlns:a16="http://schemas.microsoft.com/office/drawing/2014/main" id="{1627F12C-700A-0CE4-FD72-BFF054FD600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A2C1918-B05A-7ECB-2F9C-15C8A3185AA6}"/>
              </a:ext>
            </a:extLst>
          </p:cNvPr>
          <p:cNvSpPr>
            <a:spLocks noGrp="1"/>
          </p:cNvSpPr>
          <p:nvPr>
            <p:ph type="sldNum" sz="quarter" idx="12"/>
          </p:nvPr>
        </p:nvSpPr>
        <p:spPr/>
        <p:txBody>
          <a:bodyPr/>
          <a:lstStyle/>
          <a:p>
            <a:fld id="{0D7AEBD9-0CAB-4BCB-A68C-868210AC8BB2}" type="slidenum">
              <a:rPr lang="de-DE" smtClean="0"/>
              <a:t>‹Nr.›</a:t>
            </a:fld>
            <a:endParaRPr lang="de-DE"/>
          </a:p>
        </p:txBody>
      </p:sp>
    </p:spTree>
    <p:extLst>
      <p:ext uri="{BB962C8B-B14F-4D97-AF65-F5344CB8AC3E}">
        <p14:creationId xmlns:p14="http://schemas.microsoft.com/office/powerpoint/2010/main" val="3038060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269305B-08EC-2581-0E3F-6A1C687A898D}"/>
              </a:ext>
            </a:extLst>
          </p:cNvPr>
          <p:cNvSpPr>
            <a:spLocks noGrp="1"/>
          </p:cNvSpPr>
          <p:nvPr>
            <p:ph type="dt" sz="half" idx="10"/>
          </p:nvPr>
        </p:nvSpPr>
        <p:spPr/>
        <p:txBody>
          <a:bodyPr/>
          <a:lstStyle/>
          <a:p>
            <a:fld id="{4A812884-3E81-4245-BA0D-16C7F26F28CC}" type="datetimeFigureOut">
              <a:rPr lang="de-DE" smtClean="0"/>
              <a:t>24.09.2025</a:t>
            </a:fld>
            <a:endParaRPr lang="de-DE"/>
          </a:p>
        </p:txBody>
      </p:sp>
      <p:sp>
        <p:nvSpPr>
          <p:cNvPr id="3" name="Fußzeilenplatzhalter 2">
            <a:extLst>
              <a:ext uri="{FF2B5EF4-FFF2-40B4-BE49-F238E27FC236}">
                <a16:creationId xmlns:a16="http://schemas.microsoft.com/office/drawing/2014/main" id="{9D1FDC56-AE5F-C84E-CB03-D8115BBF25A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4B5CA7A-1DC8-2704-2CE8-11E362CC1244}"/>
              </a:ext>
            </a:extLst>
          </p:cNvPr>
          <p:cNvSpPr>
            <a:spLocks noGrp="1"/>
          </p:cNvSpPr>
          <p:nvPr>
            <p:ph type="sldNum" sz="quarter" idx="12"/>
          </p:nvPr>
        </p:nvSpPr>
        <p:spPr/>
        <p:txBody>
          <a:bodyPr/>
          <a:lstStyle/>
          <a:p>
            <a:fld id="{0D7AEBD9-0CAB-4BCB-A68C-868210AC8BB2}" type="slidenum">
              <a:rPr lang="de-DE" smtClean="0"/>
              <a:t>‹Nr.›</a:t>
            </a:fld>
            <a:endParaRPr lang="de-DE"/>
          </a:p>
        </p:txBody>
      </p:sp>
    </p:spTree>
    <p:extLst>
      <p:ext uri="{BB962C8B-B14F-4D97-AF65-F5344CB8AC3E}">
        <p14:creationId xmlns:p14="http://schemas.microsoft.com/office/powerpoint/2010/main" val="109643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8FEDD-F664-DE42-6FF9-B4EDB2805BA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AC8F316-5228-5138-0E6C-277843D1B5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C190017-DA60-298F-5E4B-FA0478F38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0E3E2BF-2250-11B7-137A-67CC2D6C6196}"/>
              </a:ext>
            </a:extLst>
          </p:cNvPr>
          <p:cNvSpPr>
            <a:spLocks noGrp="1"/>
          </p:cNvSpPr>
          <p:nvPr>
            <p:ph type="dt" sz="half" idx="10"/>
          </p:nvPr>
        </p:nvSpPr>
        <p:spPr/>
        <p:txBody>
          <a:bodyPr/>
          <a:lstStyle/>
          <a:p>
            <a:fld id="{4A812884-3E81-4245-BA0D-16C7F26F28CC}" type="datetimeFigureOut">
              <a:rPr lang="de-DE" smtClean="0"/>
              <a:t>24.09.2025</a:t>
            </a:fld>
            <a:endParaRPr lang="de-DE"/>
          </a:p>
        </p:txBody>
      </p:sp>
      <p:sp>
        <p:nvSpPr>
          <p:cNvPr id="6" name="Fußzeilenplatzhalter 5">
            <a:extLst>
              <a:ext uri="{FF2B5EF4-FFF2-40B4-BE49-F238E27FC236}">
                <a16:creationId xmlns:a16="http://schemas.microsoft.com/office/drawing/2014/main" id="{28D7B258-4B50-380C-ED4C-ABC6C6057E4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B64A2D7-EF6C-2862-4482-FF6145CFC7D7}"/>
              </a:ext>
            </a:extLst>
          </p:cNvPr>
          <p:cNvSpPr>
            <a:spLocks noGrp="1"/>
          </p:cNvSpPr>
          <p:nvPr>
            <p:ph type="sldNum" sz="quarter" idx="12"/>
          </p:nvPr>
        </p:nvSpPr>
        <p:spPr/>
        <p:txBody>
          <a:bodyPr/>
          <a:lstStyle/>
          <a:p>
            <a:fld id="{0D7AEBD9-0CAB-4BCB-A68C-868210AC8BB2}" type="slidenum">
              <a:rPr lang="de-DE" smtClean="0"/>
              <a:t>‹Nr.›</a:t>
            </a:fld>
            <a:endParaRPr lang="de-DE"/>
          </a:p>
        </p:txBody>
      </p:sp>
    </p:spTree>
    <p:extLst>
      <p:ext uri="{BB962C8B-B14F-4D97-AF65-F5344CB8AC3E}">
        <p14:creationId xmlns:p14="http://schemas.microsoft.com/office/powerpoint/2010/main" val="380478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26F23-DA05-F199-8B38-0FA731C9143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4EDCA6E-96DA-7E49-AF6B-4789F4F8A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836C92B-C26A-DFB9-350D-944AC6DC9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A6A9838-66FE-2482-E6CC-23BA93EF9746}"/>
              </a:ext>
            </a:extLst>
          </p:cNvPr>
          <p:cNvSpPr>
            <a:spLocks noGrp="1"/>
          </p:cNvSpPr>
          <p:nvPr>
            <p:ph type="dt" sz="half" idx="10"/>
          </p:nvPr>
        </p:nvSpPr>
        <p:spPr/>
        <p:txBody>
          <a:bodyPr/>
          <a:lstStyle/>
          <a:p>
            <a:fld id="{4A812884-3E81-4245-BA0D-16C7F26F28CC}" type="datetimeFigureOut">
              <a:rPr lang="de-DE" smtClean="0"/>
              <a:t>24.09.2025</a:t>
            </a:fld>
            <a:endParaRPr lang="de-DE"/>
          </a:p>
        </p:txBody>
      </p:sp>
      <p:sp>
        <p:nvSpPr>
          <p:cNvPr id="6" name="Fußzeilenplatzhalter 5">
            <a:extLst>
              <a:ext uri="{FF2B5EF4-FFF2-40B4-BE49-F238E27FC236}">
                <a16:creationId xmlns:a16="http://schemas.microsoft.com/office/drawing/2014/main" id="{C4D509C3-5C78-0B93-420C-650D79E3ACC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C4FE202-EA44-DE03-7F77-CD36DD4CF88D}"/>
              </a:ext>
            </a:extLst>
          </p:cNvPr>
          <p:cNvSpPr>
            <a:spLocks noGrp="1"/>
          </p:cNvSpPr>
          <p:nvPr>
            <p:ph type="sldNum" sz="quarter" idx="12"/>
          </p:nvPr>
        </p:nvSpPr>
        <p:spPr/>
        <p:txBody>
          <a:bodyPr/>
          <a:lstStyle/>
          <a:p>
            <a:fld id="{0D7AEBD9-0CAB-4BCB-A68C-868210AC8BB2}" type="slidenum">
              <a:rPr lang="de-DE" smtClean="0"/>
              <a:t>‹Nr.›</a:t>
            </a:fld>
            <a:endParaRPr lang="de-DE"/>
          </a:p>
        </p:txBody>
      </p:sp>
    </p:spTree>
    <p:extLst>
      <p:ext uri="{BB962C8B-B14F-4D97-AF65-F5344CB8AC3E}">
        <p14:creationId xmlns:p14="http://schemas.microsoft.com/office/powerpoint/2010/main" val="146341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FCE7DAE-2B26-A0CE-DF76-5FE70788F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85522DD-2B52-AB35-977B-0443822E42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A8DCF89-E80D-3C33-1DD6-36C054B81E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812884-3E81-4245-BA0D-16C7F26F28CC}" type="datetimeFigureOut">
              <a:rPr lang="de-DE" smtClean="0"/>
              <a:t>24.09.2025</a:t>
            </a:fld>
            <a:endParaRPr lang="de-DE"/>
          </a:p>
        </p:txBody>
      </p:sp>
      <p:sp>
        <p:nvSpPr>
          <p:cNvPr id="5" name="Fußzeilenplatzhalter 4">
            <a:extLst>
              <a:ext uri="{FF2B5EF4-FFF2-40B4-BE49-F238E27FC236}">
                <a16:creationId xmlns:a16="http://schemas.microsoft.com/office/drawing/2014/main" id="{86B1ADD6-E2D3-8BFC-0019-1E7BE150E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D01F5F45-CE12-8A2E-D7EF-98B375DA82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7AEBD9-0CAB-4BCB-A68C-868210AC8BB2}" type="slidenum">
              <a:rPr lang="de-DE" smtClean="0"/>
              <a:t>‹Nr.›</a:t>
            </a:fld>
            <a:endParaRPr lang="de-DE"/>
          </a:p>
        </p:txBody>
      </p:sp>
    </p:spTree>
    <p:extLst>
      <p:ext uri="{BB962C8B-B14F-4D97-AF65-F5344CB8AC3E}">
        <p14:creationId xmlns:p14="http://schemas.microsoft.com/office/powerpoint/2010/main" val="1604837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a:extLst>
            <a:ext uri="{FF2B5EF4-FFF2-40B4-BE49-F238E27FC236}">
              <a16:creationId xmlns:a16="http://schemas.microsoft.com/office/drawing/2014/main" id="{1FF667E6-96E8-C8B8-BB2C-E7AEA26F7F6F}"/>
            </a:ext>
          </a:extLst>
        </p:cNvPr>
        <p:cNvGrpSpPr/>
        <p:nvPr/>
      </p:nvGrpSpPr>
      <p:grpSpPr>
        <a:xfrm>
          <a:off x="0" y="0"/>
          <a:ext cx="0" cy="0"/>
          <a:chOff x="0" y="0"/>
          <a:chExt cx="0" cy="0"/>
        </a:xfrm>
      </p:grpSpPr>
      <p:sp>
        <p:nvSpPr>
          <p:cNvPr id="3074" name="Rectangle 8">
            <a:extLst>
              <a:ext uri="{FF2B5EF4-FFF2-40B4-BE49-F238E27FC236}">
                <a16:creationId xmlns:a16="http://schemas.microsoft.com/office/drawing/2014/main" id="{6288960C-AE80-29AA-933E-794D56CC9E61}"/>
              </a:ext>
            </a:extLst>
          </p:cNvPr>
          <p:cNvSpPr>
            <a:spLocks noChangeArrowheads="1"/>
          </p:cNvSpPr>
          <p:nvPr/>
        </p:nvSpPr>
        <p:spPr bwMode="auto">
          <a:xfrm>
            <a:off x="1524000" y="1939409"/>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de-DE" dirty="0"/>
          </a:p>
        </p:txBody>
      </p:sp>
      <p:sp>
        <p:nvSpPr>
          <p:cNvPr id="3080" name="Textfeld 15">
            <a:extLst>
              <a:ext uri="{FF2B5EF4-FFF2-40B4-BE49-F238E27FC236}">
                <a16:creationId xmlns:a16="http://schemas.microsoft.com/office/drawing/2014/main" id="{E0D7D816-9DD7-4AF0-C5FF-142A1EB7A3F1}"/>
              </a:ext>
            </a:extLst>
          </p:cNvPr>
          <p:cNvSpPr txBox="1">
            <a:spLocks noChangeArrowheads="1"/>
          </p:cNvSpPr>
          <p:nvPr/>
        </p:nvSpPr>
        <p:spPr bwMode="auto">
          <a:xfrm>
            <a:off x="1143000" y="1875642"/>
            <a:ext cx="10303934"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de-DE" sz="5400" b="1" dirty="0">
                <a:latin typeface="Arial" charset="0"/>
              </a:rPr>
              <a:t>Eine neue Förderperiode – eine neue Realität?</a:t>
            </a:r>
          </a:p>
        </p:txBody>
      </p:sp>
      <p:pic>
        <p:nvPicPr>
          <p:cNvPr id="1026" name="Picture 2">
            <a:extLst>
              <a:ext uri="{FF2B5EF4-FFF2-40B4-BE49-F238E27FC236}">
                <a16:creationId xmlns:a16="http://schemas.microsoft.com/office/drawing/2014/main" id="{C7056172-78D4-B53A-DC43-E3B5296CF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086"/>
          <a:stretch>
            <a:fillRect/>
          </a:stretch>
        </p:blipFill>
        <p:spPr bwMode="auto">
          <a:xfrm>
            <a:off x="22575" y="0"/>
            <a:ext cx="121468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835C4321-0351-453A-1D3E-3B3A95C34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44" y="5306060"/>
            <a:ext cx="4140000" cy="1443613"/>
          </a:xfrm>
          <a:prstGeom prst="rect">
            <a:avLst/>
          </a:prstGeom>
        </p:spPr>
      </p:pic>
      <p:sp>
        <p:nvSpPr>
          <p:cNvPr id="4" name="Text Box 2">
            <a:extLst>
              <a:ext uri="{FF2B5EF4-FFF2-40B4-BE49-F238E27FC236}">
                <a16:creationId xmlns:a16="http://schemas.microsoft.com/office/drawing/2014/main" id="{B47DFE47-701E-EFCF-C35F-7F51DBB20446}"/>
              </a:ext>
            </a:extLst>
          </p:cNvPr>
          <p:cNvSpPr txBox="1">
            <a:spLocks noChangeArrowheads="1"/>
          </p:cNvSpPr>
          <p:nvPr/>
        </p:nvSpPr>
        <p:spPr bwMode="auto">
          <a:xfrm>
            <a:off x="3816000" y="4974300"/>
            <a:ext cx="8353425"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de-DE" altLang="de-DE" sz="1600" b="1" dirty="0">
                <a:solidFill>
                  <a:schemeClr val="bg1"/>
                </a:solidFill>
              </a:rPr>
              <a:t>Dr. Reiner Becker</a:t>
            </a:r>
          </a:p>
          <a:p>
            <a:pPr algn="r" eaLnBrk="1" hangingPunct="1">
              <a:spcBef>
                <a:spcPct val="0"/>
              </a:spcBef>
              <a:buFontTx/>
              <a:buNone/>
            </a:pPr>
            <a:r>
              <a:rPr lang="de-DE" altLang="de-DE" sz="1400" b="1" dirty="0">
                <a:solidFill>
                  <a:schemeClr val="bg1"/>
                </a:solidFill>
              </a:rPr>
              <a:t>Philipps-Universität Marburg </a:t>
            </a:r>
          </a:p>
          <a:p>
            <a:pPr algn="r" eaLnBrk="1" hangingPunct="1">
              <a:spcBef>
                <a:spcPct val="0"/>
              </a:spcBef>
              <a:buFontTx/>
              <a:buNone/>
            </a:pPr>
            <a:r>
              <a:rPr lang="de-DE" altLang="de-DE" sz="1400" b="1" dirty="0">
                <a:solidFill>
                  <a:schemeClr val="bg1"/>
                </a:solidFill>
              </a:rPr>
              <a:t>Demokratiezentrum Hessen</a:t>
            </a:r>
          </a:p>
          <a:p>
            <a:pPr algn="r" eaLnBrk="1" hangingPunct="1">
              <a:spcBef>
                <a:spcPct val="0"/>
              </a:spcBef>
              <a:buFontTx/>
              <a:buNone/>
            </a:pPr>
            <a:r>
              <a:rPr lang="de-DE" altLang="de-DE" sz="1400" b="1" dirty="0">
                <a:solidFill>
                  <a:schemeClr val="bg1"/>
                </a:solidFill>
              </a:rPr>
              <a:t> </a:t>
            </a:r>
            <a:r>
              <a:rPr lang="de-DE" altLang="de-DE" sz="1200" b="1" dirty="0">
                <a:solidFill>
                  <a:schemeClr val="bg1"/>
                </a:solidFill>
              </a:rPr>
              <a:t>reiner.becker@uni-marburg.de</a:t>
            </a:r>
          </a:p>
          <a:p>
            <a:pPr algn="r" eaLnBrk="1" hangingPunct="1">
              <a:spcBef>
                <a:spcPct val="0"/>
              </a:spcBef>
              <a:buFontTx/>
              <a:buNone/>
            </a:pPr>
            <a:r>
              <a:rPr lang="de-DE" altLang="de-DE" sz="1200" b="1" dirty="0">
                <a:solidFill>
                  <a:schemeClr val="bg1"/>
                </a:solidFill>
              </a:rPr>
              <a:t>www.beratungsnetzwerk-hessen.de</a:t>
            </a:r>
          </a:p>
          <a:p>
            <a:pPr algn="r" eaLnBrk="1" hangingPunct="1">
              <a:spcBef>
                <a:spcPct val="0"/>
              </a:spcBef>
              <a:buFontTx/>
              <a:buNone/>
            </a:pPr>
            <a:r>
              <a:rPr lang="de-DE" sz="1200" b="1" dirty="0">
                <a:solidFill>
                  <a:schemeClr val="bg1"/>
                </a:solidFill>
              </a:rPr>
              <a:t>www.uni-marburg.de/de/fb21/erzwinst/demokratiezentrum</a:t>
            </a:r>
          </a:p>
          <a:p>
            <a:pPr algn="r" eaLnBrk="1" hangingPunct="1">
              <a:spcBef>
                <a:spcPct val="0"/>
              </a:spcBef>
              <a:buNone/>
            </a:pPr>
            <a:r>
              <a:rPr lang="de-DE" sz="1200" b="1" dirty="0">
                <a:solidFill>
                  <a:schemeClr val="bg1"/>
                </a:solidFill>
                <a:latin typeface="Arial" charset="0"/>
              </a:rPr>
              <a:t>www.rias-hessen.de</a:t>
            </a:r>
          </a:p>
          <a:p>
            <a:pPr algn="r" eaLnBrk="1" hangingPunct="1">
              <a:spcBef>
                <a:spcPct val="0"/>
              </a:spcBef>
              <a:buFontTx/>
              <a:buNone/>
            </a:pPr>
            <a:endParaRPr lang="de-DE" altLang="de-DE" sz="2000" b="1" dirty="0">
              <a:solidFill>
                <a:schemeClr val="bg1"/>
              </a:solidFill>
            </a:endParaRPr>
          </a:p>
        </p:txBody>
      </p:sp>
      <p:sp>
        <p:nvSpPr>
          <p:cNvPr id="3" name="Textfeld 15">
            <a:extLst>
              <a:ext uri="{FF2B5EF4-FFF2-40B4-BE49-F238E27FC236}">
                <a16:creationId xmlns:a16="http://schemas.microsoft.com/office/drawing/2014/main" id="{70DEB499-E413-323F-BA9F-AB4BD4EE4CE7}"/>
              </a:ext>
            </a:extLst>
          </p:cNvPr>
          <p:cNvSpPr txBox="1">
            <a:spLocks noChangeArrowheads="1"/>
          </p:cNvSpPr>
          <p:nvPr/>
        </p:nvSpPr>
        <p:spPr bwMode="auto">
          <a:xfrm>
            <a:off x="1143000" y="1875642"/>
            <a:ext cx="10303934"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de-DE" sz="5400" b="1" dirty="0">
                <a:solidFill>
                  <a:schemeClr val="bg1"/>
                </a:solidFill>
                <a:latin typeface="Gill Sans Nova Light" panose="020B0302020104020203" pitchFamily="34" charset="0"/>
              </a:rPr>
              <a:t>Eine neue Förderperiode – eine neue Realität?</a:t>
            </a:r>
          </a:p>
          <a:p>
            <a:pPr algn="ctr"/>
            <a:r>
              <a:rPr lang="de-DE" sz="5400" b="1" dirty="0">
                <a:solidFill>
                  <a:schemeClr val="bg1"/>
                </a:solidFill>
                <a:latin typeface="Gill Sans Nova Light" panose="020B0302020104020203" pitchFamily="34" charset="0"/>
              </a:rPr>
              <a:t>Teil II: Erosion</a:t>
            </a:r>
          </a:p>
        </p:txBody>
      </p:sp>
    </p:spTree>
    <p:extLst>
      <p:ext uri="{BB962C8B-B14F-4D97-AF65-F5344CB8AC3E}">
        <p14:creationId xmlns:p14="http://schemas.microsoft.com/office/powerpoint/2010/main" val="66337150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B84A6-D50A-5341-950C-CFA1E43BD7B3}"/>
            </a:ext>
          </a:extLst>
        </p:cNvPr>
        <p:cNvGrpSpPr/>
        <p:nvPr/>
      </p:nvGrpSpPr>
      <p:grpSpPr>
        <a:xfrm>
          <a:off x="0" y="0"/>
          <a:ext cx="0" cy="0"/>
          <a:chOff x="0" y="0"/>
          <a:chExt cx="0" cy="0"/>
        </a:xfrm>
      </p:grpSpPr>
      <p:pic>
        <p:nvPicPr>
          <p:cNvPr id="2" name="Grafik 4">
            <a:extLst>
              <a:ext uri="{FF2B5EF4-FFF2-40B4-BE49-F238E27FC236}">
                <a16:creationId xmlns:a16="http://schemas.microsoft.com/office/drawing/2014/main" id="{364F4ABF-C622-F656-9BE3-99EBB15C89E6}"/>
              </a:ext>
            </a:extLst>
          </p:cNvPr>
          <p:cNvPicPr>
            <a:picLocks noChangeAspect="1"/>
          </p:cNvPicPr>
          <p:nvPr/>
        </p:nvPicPr>
        <p:blipFill>
          <a:blip r:embed="rId3">
            <a:extLst>
              <a:ext uri="{28A0092B-C50C-407E-A947-70E740481C1C}">
                <a14:useLocalDpi xmlns:a14="http://schemas.microsoft.com/office/drawing/2010/main" val="0"/>
              </a:ext>
            </a:extLst>
          </a:blip>
          <a:srcRect t="6656" b="14066"/>
          <a:stretch>
            <a:fillRect/>
          </a:stretch>
        </p:blipFill>
        <p:spPr bwMode="auto">
          <a:xfrm>
            <a:off x="9898575" y="21497"/>
            <a:ext cx="2159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20E732BC-036A-E56D-C63F-30F8E9C1EAF7}"/>
              </a:ext>
            </a:extLst>
          </p:cNvPr>
          <p:cNvSpPr txBox="1">
            <a:spLocks noChangeArrowheads="1"/>
          </p:cNvSpPr>
          <p:nvPr/>
        </p:nvSpPr>
        <p:spPr bwMode="auto">
          <a:xfrm>
            <a:off x="5594554" y="6468844"/>
            <a:ext cx="67744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None/>
            </a:pPr>
            <a:r>
              <a:rPr lang="de-DE" altLang="de-DE" sz="1100" dirty="0">
                <a:latin typeface="Arial" panose="020B0604020202020204" pitchFamily="34" charset="0"/>
                <a:cs typeface="Arial" panose="020B0604020202020204" pitchFamily="34" charset="0"/>
              </a:rPr>
              <a:t>Bild: https://upload.wikimedia.org/wikipedia/commons/7/7b/Brennglas_lichtbuendelung_skizze.png (21.09.2025)</a:t>
            </a:r>
            <a:r>
              <a:rPr lang="de-DE" altLang="de-DE" sz="1100" dirty="0">
                <a:solidFill>
                  <a:schemeClr val="bg1"/>
                </a:solidFill>
                <a:latin typeface="Arial" panose="020B0604020202020204" pitchFamily="34" charset="0"/>
                <a:cs typeface="Arial" panose="020B0604020202020204" pitchFamily="34" charset="0"/>
              </a:rPr>
              <a:t>/politik/bundestagswahl/ergebnisse/index.html.html (07.04.2025)</a:t>
            </a:r>
          </a:p>
        </p:txBody>
      </p:sp>
      <p:pic>
        <p:nvPicPr>
          <p:cNvPr id="5" name="Grafik 4">
            <a:extLst>
              <a:ext uri="{FF2B5EF4-FFF2-40B4-BE49-F238E27FC236}">
                <a16:creationId xmlns:a16="http://schemas.microsoft.com/office/drawing/2014/main" id="{5B56AC61-9FC0-0BA2-C479-B3A241B20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575" y="992052"/>
            <a:ext cx="7500000" cy="5400000"/>
          </a:xfrm>
          <a:prstGeom prst="rect">
            <a:avLst/>
          </a:prstGeom>
        </p:spPr>
      </p:pic>
      <p:sp>
        <p:nvSpPr>
          <p:cNvPr id="3" name="Text Box 6">
            <a:extLst>
              <a:ext uri="{FF2B5EF4-FFF2-40B4-BE49-F238E27FC236}">
                <a16:creationId xmlns:a16="http://schemas.microsoft.com/office/drawing/2014/main" id="{C2771348-CAFA-A489-2C61-3AF6478E27CE}"/>
              </a:ext>
            </a:extLst>
          </p:cNvPr>
          <p:cNvSpPr txBox="1">
            <a:spLocks noChangeArrowheads="1"/>
          </p:cNvSpPr>
          <p:nvPr/>
        </p:nvSpPr>
        <p:spPr bwMode="auto">
          <a:xfrm>
            <a:off x="0" y="555622"/>
            <a:ext cx="11769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de-DE" altLang="de-DE" sz="2800" b="1" dirty="0">
                <a:latin typeface="Arial" panose="020B0604020202020204" pitchFamily="34" charset="0"/>
              </a:rPr>
              <a:t>Im Brennglas: </a:t>
            </a:r>
            <a:r>
              <a:rPr lang="de-DE" altLang="de-DE" sz="4000" b="1" dirty="0">
                <a:latin typeface="Arial" panose="020B0604020202020204" pitchFamily="34" charset="0"/>
              </a:rPr>
              <a:t>Wir</a:t>
            </a:r>
            <a:endParaRPr lang="de-DE" altLang="de-DE" sz="2800" b="1" dirty="0">
              <a:latin typeface="Arial" panose="020B0604020202020204" pitchFamily="34" charset="0"/>
            </a:endParaRPr>
          </a:p>
        </p:txBody>
      </p:sp>
      <p:sp>
        <p:nvSpPr>
          <p:cNvPr id="4" name="Textfeld 3">
            <a:extLst>
              <a:ext uri="{FF2B5EF4-FFF2-40B4-BE49-F238E27FC236}">
                <a16:creationId xmlns:a16="http://schemas.microsoft.com/office/drawing/2014/main" id="{00D58DEB-6BC6-2208-651B-D6C5DCADD5E9}"/>
              </a:ext>
            </a:extLst>
          </p:cNvPr>
          <p:cNvSpPr txBox="1"/>
          <p:nvPr/>
        </p:nvSpPr>
        <p:spPr>
          <a:xfrm>
            <a:off x="196646" y="1440001"/>
            <a:ext cx="5397908" cy="4478149"/>
          </a:xfrm>
          <a:prstGeom prst="rect">
            <a:avLst/>
          </a:prstGeom>
          <a:solidFill>
            <a:schemeClr val="bg1">
              <a:alpha val="61000"/>
            </a:schemeClr>
          </a:solidFill>
        </p:spPr>
        <p:txBody>
          <a:bodyPr wrap="square">
            <a:spAutoFit/>
          </a:bodyPr>
          <a:lstStyle/>
          <a:p>
            <a:pPr marL="342900" indent="-342900">
              <a:spcAft>
                <a:spcPts val="1800"/>
              </a:spcAft>
              <a:buFont typeface="Arial" panose="020B0604020202020204" pitchFamily="34" charset="0"/>
              <a:buChar char="•"/>
            </a:pPr>
            <a:r>
              <a:rPr lang="de-DE" sz="2400" b="1" kern="100" dirty="0">
                <a:latin typeface="Arial" panose="020B0604020202020204" pitchFamily="34" charset="0"/>
                <a:ea typeface="Calibri" panose="020F0502020204030204" pitchFamily="34" charset="0"/>
                <a:cs typeface="Arial" panose="020B0604020202020204" pitchFamily="34" charset="0"/>
              </a:rPr>
              <a:t>Vorläufige These I:  Neues Stadium des disruptiven Abbaus einer liberalen Demokratie</a:t>
            </a:r>
          </a:p>
          <a:p>
            <a:pPr marL="342900" indent="-342900">
              <a:spcAft>
                <a:spcPts val="1800"/>
              </a:spcAft>
              <a:buFont typeface="Arial" panose="020B0604020202020204" pitchFamily="34" charset="0"/>
              <a:buChar char="•"/>
            </a:pPr>
            <a:r>
              <a:rPr lang="de-DE" sz="2400" b="1" kern="100" dirty="0">
                <a:latin typeface="Arial" panose="020B0604020202020204" pitchFamily="34" charset="0"/>
                <a:ea typeface="Calibri" panose="020F0502020204030204" pitchFamily="34" charset="0"/>
                <a:cs typeface="Arial" panose="020B0604020202020204" pitchFamily="34" charset="0"/>
              </a:rPr>
              <a:t>Vorläufige These II: Schwindender Konsens zu ihren inneren Werten</a:t>
            </a:r>
          </a:p>
          <a:p>
            <a:pPr marL="342900" indent="-342900">
              <a:spcAft>
                <a:spcPts val="1800"/>
              </a:spcAft>
              <a:buFont typeface="Arial" panose="020B0604020202020204" pitchFamily="34" charset="0"/>
              <a:buChar char="•"/>
            </a:pPr>
            <a:r>
              <a:rPr lang="de-DE" sz="2400" b="1" kern="100" dirty="0">
                <a:latin typeface="Arial" panose="020B0604020202020204" pitchFamily="34" charset="0"/>
                <a:ea typeface="Calibri" panose="020F0502020204030204" pitchFamily="34" charset="0"/>
                <a:cs typeface="Arial" panose="020B0604020202020204" pitchFamily="34" charset="0"/>
              </a:rPr>
              <a:t>Vorläufige These III: rapide schwindende Legitimation unserer Arbeit</a:t>
            </a:r>
          </a:p>
          <a:p>
            <a:pPr>
              <a:spcAft>
                <a:spcPts val="1800"/>
              </a:spcAft>
            </a:pPr>
            <a:endParaRPr lang="de-DE" sz="2400" b="1" kern="1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0806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53C19-5AC9-F607-7DD1-C3A659CF404D}"/>
            </a:ext>
          </a:extLst>
        </p:cNvPr>
        <p:cNvGrpSpPr/>
        <p:nvPr/>
      </p:nvGrpSpPr>
      <p:grpSpPr>
        <a:xfrm>
          <a:off x="0" y="0"/>
          <a:ext cx="0" cy="0"/>
          <a:chOff x="0" y="0"/>
          <a:chExt cx="0" cy="0"/>
        </a:xfrm>
      </p:grpSpPr>
      <p:pic>
        <p:nvPicPr>
          <p:cNvPr id="2" name="Grafik 4">
            <a:extLst>
              <a:ext uri="{FF2B5EF4-FFF2-40B4-BE49-F238E27FC236}">
                <a16:creationId xmlns:a16="http://schemas.microsoft.com/office/drawing/2014/main" id="{4753E82C-9929-0F12-03E1-F611398DD7CD}"/>
              </a:ext>
            </a:extLst>
          </p:cNvPr>
          <p:cNvPicPr>
            <a:picLocks noChangeAspect="1"/>
          </p:cNvPicPr>
          <p:nvPr/>
        </p:nvPicPr>
        <p:blipFill>
          <a:blip r:embed="rId3">
            <a:extLst>
              <a:ext uri="{28A0092B-C50C-407E-A947-70E740481C1C}">
                <a14:useLocalDpi xmlns:a14="http://schemas.microsoft.com/office/drawing/2010/main" val="0"/>
              </a:ext>
            </a:extLst>
          </a:blip>
          <a:srcRect t="6656" b="14066"/>
          <a:stretch>
            <a:fillRect/>
          </a:stretch>
        </p:blipFill>
        <p:spPr bwMode="auto">
          <a:xfrm>
            <a:off x="9898575" y="21497"/>
            <a:ext cx="2159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90DFF03F-3151-48D3-AFAE-F2843CFCD3C1}"/>
              </a:ext>
            </a:extLst>
          </p:cNvPr>
          <p:cNvSpPr txBox="1">
            <a:spLocks noChangeArrowheads="1"/>
          </p:cNvSpPr>
          <p:nvPr/>
        </p:nvSpPr>
        <p:spPr bwMode="auto">
          <a:xfrm>
            <a:off x="5594554" y="6468844"/>
            <a:ext cx="67744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None/>
            </a:pPr>
            <a:r>
              <a:rPr lang="de-DE" altLang="de-DE" sz="1100" dirty="0">
                <a:latin typeface="Arial" panose="020B0604020202020204" pitchFamily="34" charset="0"/>
                <a:cs typeface="Arial" panose="020B0604020202020204" pitchFamily="34" charset="0"/>
              </a:rPr>
              <a:t>Bild: https://upload.wikimedia.org/wikipedia/commons/7/7b/Brennglas_lichtbuendelung_skizze.png (21.09.2025)</a:t>
            </a:r>
            <a:r>
              <a:rPr lang="de-DE" altLang="de-DE" sz="1100" dirty="0">
                <a:solidFill>
                  <a:schemeClr val="bg1"/>
                </a:solidFill>
                <a:latin typeface="Arial" panose="020B0604020202020204" pitchFamily="34" charset="0"/>
                <a:cs typeface="Arial" panose="020B0604020202020204" pitchFamily="34" charset="0"/>
              </a:rPr>
              <a:t>/politik/bundestagswahl/ergebnisse/index.html.html (07.04.2025)</a:t>
            </a:r>
          </a:p>
        </p:txBody>
      </p:sp>
      <p:pic>
        <p:nvPicPr>
          <p:cNvPr id="5" name="Grafik 4">
            <a:extLst>
              <a:ext uri="{FF2B5EF4-FFF2-40B4-BE49-F238E27FC236}">
                <a16:creationId xmlns:a16="http://schemas.microsoft.com/office/drawing/2014/main" id="{B988BE20-828E-A08B-A80E-F692BAF6B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575" y="992052"/>
            <a:ext cx="7500000" cy="5400000"/>
          </a:xfrm>
          <a:prstGeom prst="rect">
            <a:avLst/>
          </a:prstGeom>
        </p:spPr>
      </p:pic>
      <p:sp>
        <p:nvSpPr>
          <p:cNvPr id="3" name="Text Box 6">
            <a:extLst>
              <a:ext uri="{FF2B5EF4-FFF2-40B4-BE49-F238E27FC236}">
                <a16:creationId xmlns:a16="http://schemas.microsoft.com/office/drawing/2014/main" id="{945B0BF6-FE79-890B-00D8-019334165F45}"/>
              </a:ext>
            </a:extLst>
          </p:cNvPr>
          <p:cNvSpPr txBox="1">
            <a:spLocks noChangeArrowheads="1"/>
          </p:cNvSpPr>
          <p:nvPr/>
        </p:nvSpPr>
        <p:spPr bwMode="auto">
          <a:xfrm>
            <a:off x="0" y="555622"/>
            <a:ext cx="11769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de-DE" altLang="de-DE" sz="2800" b="1" dirty="0">
                <a:latin typeface="Arial" panose="020B0604020202020204" pitchFamily="34" charset="0"/>
              </a:rPr>
              <a:t>Im Brennglas: </a:t>
            </a:r>
            <a:r>
              <a:rPr lang="de-DE" altLang="de-DE" sz="4000" b="1" dirty="0">
                <a:latin typeface="Arial" panose="020B0604020202020204" pitchFamily="34" charset="0"/>
              </a:rPr>
              <a:t>Wir</a:t>
            </a:r>
            <a:endParaRPr lang="de-DE" altLang="de-DE" sz="2800" b="1" dirty="0">
              <a:latin typeface="Arial" panose="020B0604020202020204" pitchFamily="34" charset="0"/>
            </a:endParaRPr>
          </a:p>
        </p:txBody>
      </p:sp>
      <p:sp>
        <p:nvSpPr>
          <p:cNvPr id="4" name="Textfeld 3">
            <a:extLst>
              <a:ext uri="{FF2B5EF4-FFF2-40B4-BE49-F238E27FC236}">
                <a16:creationId xmlns:a16="http://schemas.microsoft.com/office/drawing/2014/main" id="{FC422F3B-2DF3-73CF-53CB-5BBCAA73C460}"/>
              </a:ext>
            </a:extLst>
          </p:cNvPr>
          <p:cNvSpPr txBox="1"/>
          <p:nvPr/>
        </p:nvSpPr>
        <p:spPr>
          <a:xfrm>
            <a:off x="134425" y="1440000"/>
            <a:ext cx="6123500" cy="4847481"/>
          </a:xfrm>
          <a:prstGeom prst="rect">
            <a:avLst/>
          </a:prstGeom>
          <a:solidFill>
            <a:schemeClr val="bg1">
              <a:alpha val="61000"/>
            </a:schemeClr>
          </a:solidFill>
        </p:spPr>
        <p:txBody>
          <a:bodyPr wrap="square">
            <a:spAutoFit/>
          </a:bodyPr>
          <a:lstStyle/>
          <a:p>
            <a:pPr marL="342900" indent="-342900">
              <a:spcAft>
                <a:spcPts val="1800"/>
              </a:spcAft>
              <a:buFont typeface="Arial" panose="020B0604020202020204" pitchFamily="34" charset="0"/>
              <a:buChar char="•"/>
            </a:pPr>
            <a:r>
              <a:rPr lang="de-DE" sz="2400" b="1" kern="100" dirty="0">
                <a:latin typeface="Arial" panose="020B0604020202020204" pitchFamily="34" charset="0"/>
                <a:ea typeface="Calibri" panose="020F0502020204030204" pitchFamily="34" charset="0"/>
                <a:cs typeface="Arial" panose="020B0604020202020204" pitchFamily="34" charset="0"/>
              </a:rPr>
              <a:t>Wie stimmig sind leitende Begriffe und Konzepte (z.B. „Zivilgesellschaft“, „NGO“; oder gar „GONGO“ [Government-</a:t>
            </a:r>
            <a:r>
              <a:rPr lang="de-DE" sz="2400" b="1" kern="100" dirty="0" err="1">
                <a:latin typeface="Arial" panose="020B0604020202020204" pitchFamily="34" charset="0"/>
                <a:ea typeface="Calibri" panose="020F0502020204030204" pitchFamily="34" charset="0"/>
                <a:cs typeface="Arial" panose="020B0604020202020204" pitchFamily="34" charset="0"/>
              </a:rPr>
              <a:t>organized</a:t>
            </a:r>
            <a:r>
              <a:rPr lang="de-DE" sz="2400" b="1" kern="100" dirty="0">
                <a:latin typeface="Arial" panose="020B0604020202020204" pitchFamily="34" charset="0"/>
                <a:ea typeface="Calibri" panose="020F0502020204030204" pitchFamily="34" charset="0"/>
                <a:cs typeface="Arial" panose="020B0604020202020204" pitchFamily="34" charset="0"/>
              </a:rPr>
              <a:t> non-</a:t>
            </a:r>
            <a:r>
              <a:rPr lang="de-DE" sz="2400" b="1" kern="100" dirty="0" err="1">
                <a:latin typeface="Arial" panose="020B0604020202020204" pitchFamily="34" charset="0"/>
                <a:ea typeface="Calibri" panose="020F0502020204030204" pitchFamily="34" charset="0"/>
                <a:cs typeface="Arial" panose="020B0604020202020204" pitchFamily="34" charset="0"/>
              </a:rPr>
              <a:t>governmental</a:t>
            </a:r>
            <a:r>
              <a:rPr lang="de-DE" sz="2400" b="1" kern="100" dirty="0">
                <a:latin typeface="Arial" panose="020B0604020202020204" pitchFamily="34" charset="0"/>
                <a:ea typeface="Calibri" panose="020F0502020204030204" pitchFamily="34" charset="0"/>
                <a:cs typeface="Arial" panose="020B0604020202020204" pitchFamily="34" charset="0"/>
              </a:rPr>
              <a:t> </a:t>
            </a:r>
            <a:r>
              <a:rPr lang="de-DE" sz="2400" b="1" kern="100" dirty="0" err="1">
                <a:latin typeface="Arial" panose="020B0604020202020204" pitchFamily="34" charset="0"/>
                <a:ea typeface="Calibri" panose="020F0502020204030204" pitchFamily="34" charset="0"/>
                <a:cs typeface="Arial" panose="020B0604020202020204" pitchFamily="34" charset="0"/>
              </a:rPr>
              <a:t>organization</a:t>
            </a:r>
            <a:r>
              <a:rPr lang="de-DE" sz="2400" b="1" kern="100" dirty="0">
                <a:latin typeface="Arial" panose="020B0604020202020204" pitchFamily="34" charset="0"/>
                <a:ea typeface="Calibri" panose="020F0502020204030204" pitchFamily="34" charset="0"/>
                <a:cs typeface="Arial" panose="020B0604020202020204" pitchFamily="34" charset="0"/>
              </a:rPr>
              <a:t>])?</a:t>
            </a:r>
          </a:p>
          <a:p>
            <a:pPr marL="342900" indent="-342900">
              <a:spcAft>
                <a:spcPts val="1800"/>
              </a:spcAft>
              <a:buFont typeface="Arial" panose="020B0604020202020204" pitchFamily="34" charset="0"/>
              <a:buChar char="•"/>
            </a:pPr>
            <a:r>
              <a:rPr lang="de-DE" sz="2400" b="1" kern="100" dirty="0">
                <a:latin typeface="Arial" panose="020B0604020202020204" pitchFamily="34" charset="0"/>
                <a:ea typeface="Calibri" panose="020F0502020204030204" pitchFamily="34" charset="0"/>
                <a:cs typeface="Arial" panose="020B0604020202020204" pitchFamily="34" charset="0"/>
              </a:rPr>
              <a:t>Welche inneren Widersprüche haben wir und wie gehen wir damit um?</a:t>
            </a:r>
          </a:p>
          <a:p>
            <a:pPr marL="342900" indent="-342900">
              <a:spcAft>
                <a:spcPts val="1800"/>
              </a:spcAft>
              <a:buFont typeface="Arial" panose="020B0604020202020204" pitchFamily="34" charset="0"/>
              <a:buChar char="•"/>
            </a:pPr>
            <a:r>
              <a:rPr lang="de-DE" sz="2400" b="1" kern="100" dirty="0">
                <a:latin typeface="Arial" panose="020B0604020202020204" pitchFamily="34" charset="0"/>
                <a:ea typeface="Calibri" panose="020F0502020204030204" pitchFamily="34" charset="0"/>
                <a:cs typeface="Arial" panose="020B0604020202020204" pitchFamily="34" charset="0"/>
              </a:rPr>
              <a:t>Wie schaffen wir es in dieser Situation, nicht in alte Rituale zu verfallen?</a:t>
            </a:r>
          </a:p>
          <a:p>
            <a:pPr>
              <a:spcAft>
                <a:spcPts val="1800"/>
              </a:spcAft>
            </a:pPr>
            <a:endParaRPr lang="de-DE" sz="2400" b="1" kern="1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471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BAE84-2130-A22D-A713-3C049780F15B}"/>
            </a:ext>
          </a:extLst>
        </p:cNvPr>
        <p:cNvGrpSpPr/>
        <p:nvPr/>
      </p:nvGrpSpPr>
      <p:grpSpPr>
        <a:xfrm>
          <a:off x="0" y="0"/>
          <a:ext cx="0" cy="0"/>
          <a:chOff x="0" y="0"/>
          <a:chExt cx="0" cy="0"/>
        </a:xfrm>
      </p:grpSpPr>
      <p:pic>
        <p:nvPicPr>
          <p:cNvPr id="2" name="Grafik 4">
            <a:extLst>
              <a:ext uri="{FF2B5EF4-FFF2-40B4-BE49-F238E27FC236}">
                <a16:creationId xmlns:a16="http://schemas.microsoft.com/office/drawing/2014/main" id="{A3569A07-2D50-D3D0-647C-4AC0BF03D4CB}"/>
              </a:ext>
            </a:extLst>
          </p:cNvPr>
          <p:cNvPicPr>
            <a:picLocks noChangeAspect="1"/>
          </p:cNvPicPr>
          <p:nvPr/>
        </p:nvPicPr>
        <p:blipFill>
          <a:blip r:embed="rId3">
            <a:extLst>
              <a:ext uri="{28A0092B-C50C-407E-A947-70E740481C1C}">
                <a14:useLocalDpi xmlns:a14="http://schemas.microsoft.com/office/drawing/2010/main" val="0"/>
              </a:ext>
            </a:extLst>
          </a:blip>
          <a:srcRect t="6656" b="14066"/>
          <a:stretch>
            <a:fillRect/>
          </a:stretch>
        </p:blipFill>
        <p:spPr bwMode="auto">
          <a:xfrm>
            <a:off x="9898575" y="21497"/>
            <a:ext cx="2159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D247B0CB-BAC9-4198-7A0F-E9D0CB6BB739}"/>
              </a:ext>
            </a:extLst>
          </p:cNvPr>
          <p:cNvSpPr txBox="1">
            <a:spLocks noChangeArrowheads="1"/>
          </p:cNvSpPr>
          <p:nvPr/>
        </p:nvSpPr>
        <p:spPr bwMode="auto">
          <a:xfrm>
            <a:off x="5594554" y="6468844"/>
            <a:ext cx="67744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None/>
            </a:pPr>
            <a:r>
              <a:rPr lang="de-DE" altLang="de-DE" sz="1100" dirty="0">
                <a:latin typeface="Arial" panose="020B0604020202020204" pitchFamily="34" charset="0"/>
                <a:cs typeface="Arial" panose="020B0604020202020204" pitchFamily="34" charset="0"/>
              </a:rPr>
              <a:t>Bild: https://upload.wikimedia.org/wikipedia/commons/7/7b/Brennglas_lichtbuendelung_skizze.png (21.09.2025)</a:t>
            </a:r>
            <a:r>
              <a:rPr lang="de-DE" altLang="de-DE" sz="1100" dirty="0">
                <a:solidFill>
                  <a:schemeClr val="bg1"/>
                </a:solidFill>
                <a:latin typeface="Arial" panose="020B0604020202020204" pitchFamily="34" charset="0"/>
                <a:cs typeface="Arial" panose="020B0604020202020204" pitchFamily="34" charset="0"/>
              </a:rPr>
              <a:t>/politik/bundestagswahl/ergebnisse/index.html.html (07.04.2025)</a:t>
            </a:r>
          </a:p>
        </p:txBody>
      </p:sp>
      <p:pic>
        <p:nvPicPr>
          <p:cNvPr id="5" name="Grafik 4">
            <a:extLst>
              <a:ext uri="{FF2B5EF4-FFF2-40B4-BE49-F238E27FC236}">
                <a16:creationId xmlns:a16="http://schemas.microsoft.com/office/drawing/2014/main" id="{061E0FF9-D2D9-C458-72F3-1052436DF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575" y="992052"/>
            <a:ext cx="7500000" cy="5400000"/>
          </a:xfrm>
          <a:prstGeom prst="rect">
            <a:avLst/>
          </a:prstGeom>
        </p:spPr>
      </p:pic>
      <p:sp>
        <p:nvSpPr>
          <p:cNvPr id="3" name="Text Box 6">
            <a:extLst>
              <a:ext uri="{FF2B5EF4-FFF2-40B4-BE49-F238E27FC236}">
                <a16:creationId xmlns:a16="http://schemas.microsoft.com/office/drawing/2014/main" id="{54EAC7F6-A9F4-7080-4D38-D543D8DFE779}"/>
              </a:ext>
            </a:extLst>
          </p:cNvPr>
          <p:cNvSpPr txBox="1">
            <a:spLocks noChangeArrowheads="1"/>
          </p:cNvSpPr>
          <p:nvPr/>
        </p:nvSpPr>
        <p:spPr bwMode="auto">
          <a:xfrm>
            <a:off x="0" y="555622"/>
            <a:ext cx="11769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de-DE" altLang="de-DE" sz="2800" b="1" dirty="0">
                <a:latin typeface="Arial" panose="020B0604020202020204" pitchFamily="34" charset="0"/>
              </a:rPr>
              <a:t>Im Brennglas: </a:t>
            </a:r>
            <a:r>
              <a:rPr lang="de-DE" altLang="de-DE" sz="4000" b="1" dirty="0">
                <a:latin typeface="Arial" panose="020B0604020202020204" pitchFamily="34" charset="0"/>
              </a:rPr>
              <a:t>Wir</a:t>
            </a:r>
            <a:endParaRPr lang="de-DE" altLang="de-DE" sz="2800" b="1" dirty="0">
              <a:latin typeface="Arial" panose="020B0604020202020204" pitchFamily="34" charset="0"/>
            </a:endParaRPr>
          </a:p>
        </p:txBody>
      </p:sp>
      <p:sp>
        <p:nvSpPr>
          <p:cNvPr id="6" name="Textfeld 5">
            <a:extLst>
              <a:ext uri="{FF2B5EF4-FFF2-40B4-BE49-F238E27FC236}">
                <a16:creationId xmlns:a16="http://schemas.microsoft.com/office/drawing/2014/main" id="{27604EE7-102C-74B5-088C-C6D9E170FA53}"/>
              </a:ext>
            </a:extLst>
          </p:cNvPr>
          <p:cNvSpPr txBox="1"/>
          <p:nvPr/>
        </p:nvSpPr>
        <p:spPr>
          <a:xfrm>
            <a:off x="0" y="1440000"/>
            <a:ext cx="5924550" cy="4847481"/>
          </a:xfrm>
          <a:prstGeom prst="rect">
            <a:avLst/>
          </a:prstGeom>
          <a:solidFill>
            <a:schemeClr val="bg1">
              <a:alpha val="64000"/>
            </a:schemeClr>
          </a:solidFill>
        </p:spPr>
        <p:txBody>
          <a:bodyPr wrap="square">
            <a:spAutoFit/>
          </a:bodyPr>
          <a:lstStyle/>
          <a:p>
            <a:pPr marL="342900" indent="-342900">
              <a:spcAft>
                <a:spcPts val="1800"/>
              </a:spcAft>
              <a:buFont typeface="Arial" panose="020B0604020202020204" pitchFamily="34" charset="0"/>
              <a:buChar char="•"/>
            </a:pPr>
            <a:r>
              <a:rPr lang="de-DE" sz="2400" b="1" kern="100" dirty="0">
                <a:latin typeface="Arial" panose="020B0604020202020204" pitchFamily="34" charset="0"/>
                <a:ea typeface="Calibri" panose="020F0502020204030204" pitchFamily="34" charset="0"/>
                <a:cs typeface="Arial" panose="020B0604020202020204" pitchFamily="34" charset="0"/>
              </a:rPr>
              <a:t>Auf welcher Grundlage bestimmen wir die Qualität unserer Arbeit – welche Aussagen über ihre Wirkung können wir wie seriös treffen?</a:t>
            </a:r>
          </a:p>
          <a:p>
            <a:pPr marL="342900" indent="-342900">
              <a:spcAft>
                <a:spcPts val="1800"/>
              </a:spcAft>
              <a:buFont typeface="Arial" panose="020B0604020202020204" pitchFamily="34" charset="0"/>
              <a:buChar char="•"/>
            </a:pPr>
            <a:r>
              <a:rPr lang="de-DE" sz="2400" b="1" kern="100" dirty="0">
                <a:latin typeface="Arial" panose="020B0604020202020204" pitchFamily="34" charset="0"/>
                <a:ea typeface="Calibri" panose="020F0502020204030204" pitchFamily="34" charset="0"/>
                <a:cs typeface="Arial" panose="020B0604020202020204" pitchFamily="34" charset="0"/>
              </a:rPr>
              <a:t>Wie stärken und unterstützen wir die Menschen, die drohen herabgewürdigt, ausgegrenzt oder gar bedroht zu werden?</a:t>
            </a:r>
          </a:p>
          <a:p>
            <a:pPr marL="342900" indent="-342900">
              <a:spcAft>
                <a:spcPts val="1800"/>
              </a:spcAft>
              <a:buFont typeface="Arial" panose="020B0604020202020204" pitchFamily="34" charset="0"/>
              <a:buChar char="•"/>
            </a:pPr>
            <a:r>
              <a:rPr lang="de-DE" sz="2400" b="1" kern="100" dirty="0">
                <a:latin typeface="Arial" panose="020B0604020202020204" pitchFamily="34" charset="0"/>
                <a:ea typeface="Calibri" panose="020F0502020204030204" pitchFamily="34" charset="0"/>
                <a:cs typeface="Arial" panose="020B0604020202020204" pitchFamily="34" charset="0"/>
              </a:rPr>
              <a:t>Wie gelingt es, Menschen außerhalb der eigenen Bubble anzusprechen?</a:t>
            </a:r>
          </a:p>
          <a:p>
            <a:pPr marL="342900" indent="-342900">
              <a:spcAft>
                <a:spcPts val="1800"/>
              </a:spcAft>
              <a:buFont typeface="Arial" panose="020B0604020202020204" pitchFamily="34" charset="0"/>
              <a:buChar char="•"/>
            </a:pPr>
            <a:endParaRPr lang="de-DE" sz="2400" b="1" kern="1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330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F1948-5879-3F1B-FC92-374A74CDC4A6}"/>
            </a:ext>
          </a:extLst>
        </p:cNvPr>
        <p:cNvGrpSpPr/>
        <p:nvPr/>
      </p:nvGrpSpPr>
      <p:grpSpPr>
        <a:xfrm>
          <a:off x="0" y="0"/>
          <a:ext cx="0" cy="0"/>
          <a:chOff x="0" y="0"/>
          <a:chExt cx="0" cy="0"/>
        </a:xfrm>
      </p:grpSpPr>
      <p:pic>
        <p:nvPicPr>
          <p:cNvPr id="2" name="Grafik 4">
            <a:extLst>
              <a:ext uri="{FF2B5EF4-FFF2-40B4-BE49-F238E27FC236}">
                <a16:creationId xmlns:a16="http://schemas.microsoft.com/office/drawing/2014/main" id="{17D884CB-26C4-3773-3D67-1FA4663E0C00}"/>
              </a:ext>
            </a:extLst>
          </p:cNvPr>
          <p:cNvPicPr>
            <a:picLocks noChangeAspect="1"/>
          </p:cNvPicPr>
          <p:nvPr/>
        </p:nvPicPr>
        <p:blipFill>
          <a:blip r:embed="rId3">
            <a:extLst>
              <a:ext uri="{28A0092B-C50C-407E-A947-70E740481C1C}">
                <a14:useLocalDpi xmlns:a14="http://schemas.microsoft.com/office/drawing/2010/main" val="0"/>
              </a:ext>
            </a:extLst>
          </a:blip>
          <a:srcRect t="6656" b="14066"/>
          <a:stretch>
            <a:fillRect/>
          </a:stretch>
        </p:blipFill>
        <p:spPr bwMode="auto">
          <a:xfrm>
            <a:off x="9898575" y="21497"/>
            <a:ext cx="2159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a:extLst>
              <a:ext uri="{FF2B5EF4-FFF2-40B4-BE49-F238E27FC236}">
                <a16:creationId xmlns:a16="http://schemas.microsoft.com/office/drawing/2014/main" id="{FA6C179F-E8EB-4855-4355-5E4FBCDACD37}"/>
              </a:ext>
            </a:extLst>
          </p:cNvPr>
          <p:cNvSpPr txBox="1">
            <a:spLocks noChangeArrowheads="1"/>
          </p:cNvSpPr>
          <p:nvPr/>
        </p:nvSpPr>
        <p:spPr bwMode="auto">
          <a:xfrm>
            <a:off x="0" y="555622"/>
            <a:ext cx="11769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de-DE" altLang="de-DE" sz="2800" b="1" dirty="0">
                <a:latin typeface="Arial" panose="020B0604020202020204" pitchFamily="34" charset="0"/>
              </a:rPr>
              <a:t>Im Brennglas: </a:t>
            </a:r>
            <a:r>
              <a:rPr lang="de-DE" altLang="de-DE" sz="4000" b="1" dirty="0">
                <a:latin typeface="Arial" panose="020B0604020202020204" pitchFamily="34" charset="0"/>
              </a:rPr>
              <a:t>Wir</a:t>
            </a:r>
            <a:endParaRPr lang="de-DE" altLang="de-DE" sz="2800" b="1" dirty="0">
              <a:latin typeface="Arial" panose="020B0604020202020204" pitchFamily="34" charset="0"/>
            </a:endParaRPr>
          </a:p>
        </p:txBody>
      </p:sp>
      <p:sp>
        <p:nvSpPr>
          <p:cNvPr id="6" name="Textfeld 5">
            <a:extLst>
              <a:ext uri="{FF2B5EF4-FFF2-40B4-BE49-F238E27FC236}">
                <a16:creationId xmlns:a16="http://schemas.microsoft.com/office/drawing/2014/main" id="{A6308CE3-1972-A4E0-A6AB-008404FD6A9F}"/>
              </a:ext>
            </a:extLst>
          </p:cNvPr>
          <p:cNvSpPr txBox="1"/>
          <p:nvPr/>
        </p:nvSpPr>
        <p:spPr>
          <a:xfrm>
            <a:off x="0" y="1440000"/>
            <a:ext cx="5924550" cy="461665"/>
          </a:xfrm>
          <a:prstGeom prst="rect">
            <a:avLst/>
          </a:prstGeom>
          <a:solidFill>
            <a:schemeClr val="bg1">
              <a:alpha val="64000"/>
            </a:schemeClr>
          </a:solidFill>
        </p:spPr>
        <p:txBody>
          <a:bodyPr wrap="square">
            <a:spAutoFit/>
          </a:bodyPr>
          <a:lstStyle/>
          <a:p>
            <a:pPr marL="342900" indent="-342900">
              <a:spcAft>
                <a:spcPts val="1800"/>
              </a:spcAft>
              <a:buFont typeface="Arial" panose="020B0604020202020204" pitchFamily="34" charset="0"/>
              <a:buChar char="•"/>
            </a:pPr>
            <a:endParaRPr lang="de-DE" sz="2400" b="1" kern="100" dirty="0">
              <a:latin typeface="Arial" panose="020B0604020202020204" pitchFamily="34" charset="0"/>
              <a:ea typeface="Calibri" panose="020F0502020204030204" pitchFamily="34" charset="0"/>
              <a:cs typeface="Arial" panose="020B0604020202020204" pitchFamily="34" charset="0"/>
            </a:endParaRPr>
          </a:p>
        </p:txBody>
      </p:sp>
      <p:sp>
        <p:nvSpPr>
          <p:cNvPr id="7" name="Textfeld 6">
            <a:extLst>
              <a:ext uri="{FF2B5EF4-FFF2-40B4-BE49-F238E27FC236}">
                <a16:creationId xmlns:a16="http://schemas.microsoft.com/office/drawing/2014/main" id="{B2036B46-6157-5E8E-F314-39BAE77C0483}"/>
              </a:ext>
            </a:extLst>
          </p:cNvPr>
          <p:cNvSpPr txBox="1"/>
          <p:nvPr/>
        </p:nvSpPr>
        <p:spPr>
          <a:xfrm>
            <a:off x="1682881" y="2975932"/>
            <a:ext cx="8826237" cy="1384995"/>
          </a:xfrm>
          <a:prstGeom prst="rect">
            <a:avLst/>
          </a:prstGeom>
          <a:noFill/>
        </p:spPr>
        <p:txBody>
          <a:bodyPr wrap="square">
            <a:spAutoFit/>
          </a:bodyPr>
          <a:lstStyle/>
          <a:p>
            <a:pPr algn="ctr"/>
            <a:r>
              <a:rPr lang="de-DE" sz="2800" b="1" i="0" u="none" strike="noStrike" baseline="0" dirty="0">
                <a:latin typeface="Arial" panose="020B0604020202020204" pitchFamily="34" charset="0"/>
                <a:cs typeface="Arial" panose="020B0604020202020204" pitchFamily="34" charset="0"/>
              </a:rPr>
              <a:t>Was hält uns - persönlich, gemeinsam - um in solcherlei Krisen Haltung zu zeigen und in ein Handeln zu kommen ? </a:t>
            </a:r>
          </a:p>
        </p:txBody>
      </p:sp>
    </p:spTree>
    <p:extLst>
      <p:ext uri="{BB962C8B-B14F-4D97-AF65-F5344CB8AC3E}">
        <p14:creationId xmlns:p14="http://schemas.microsoft.com/office/powerpoint/2010/main" val="194117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35CE-A7E2-3E9E-D585-276D2A7D6C35}"/>
            </a:ext>
          </a:extLst>
        </p:cNvPr>
        <p:cNvGrpSpPr/>
        <p:nvPr/>
      </p:nvGrpSpPr>
      <p:grpSpPr>
        <a:xfrm>
          <a:off x="0" y="0"/>
          <a:ext cx="0" cy="0"/>
          <a:chOff x="0" y="0"/>
          <a:chExt cx="0" cy="0"/>
        </a:xfrm>
      </p:grpSpPr>
      <p:sp>
        <p:nvSpPr>
          <p:cNvPr id="7" name="Text Box 2">
            <a:extLst>
              <a:ext uri="{FF2B5EF4-FFF2-40B4-BE49-F238E27FC236}">
                <a16:creationId xmlns:a16="http://schemas.microsoft.com/office/drawing/2014/main" id="{E4BE1D0F-3E4C-BD1E-BBF8-5128854323D3}"/>
              </a:ext>
            </a:extLst>
          </p:cNvPr>
          <p:cNvSpPr txBox="1">
            <a:spLocks noChangeArrowheads="1"/>
          </p:cNvSpPr>
          <p:nvPr/>
        </p:nvSpPr>
        <p:spPr bwMode="auto">
          <a:xfrm>
            <a:off x="0" y="4680000"/>
            <a:ext cx="38970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de-DE" altLang="de-DE" sz="3600" b="1" cap="small" dirty="0">
                <a:solidFill>
                  <a:schemeClr val="bg1"/>
                </a:solidFill>
                <a:latin typeface="Chiller" panose="04020404031007020602" pitchFamily="82" charset="0"/>
                <a:cs typeface="Arial" panose="020B0604020202020204" pitchFamily="34" charset="0"/>
              </a:rPr>
              <a:t>Dichte der Sonntagsreden</a:t>
            </a:r>
          </a:p>
        </p:txBody>
      </p:sp>
      <p:sp>
        <p:nvSpPr>
          <p:cNvPr id="9" name="Text Box 2">
            <a:extLst>
              <a:ext uri="{FF2B5EF4-FFF2-40B4-BE49-F238E27FC236}">
                <a16:creationId xmlns:a16="http://schemas.microsoft.com/office/drawing/2014/main" id="{498251EE-DE67-CD9D-9093-5AEC7398D089}"/>
              </a:ext>
            </a:extLst>
          </p:cNvPr>
          <p:cNvSpPr txBox="1">
            <a:spLocks noChangeArrowheads="1"/>
          </p:cNvSpPr>
          <p:nvPr/>
        </p:nvSpPr>
        <p:spPr bwMode="auto">
          <a:xfrm>
            <a:off x="6324599" y="4680000"/>
            <a:ext cx="51598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de-DE" altLang="de-DE" sz="3600" b="1" cap="small" dirty="0">
                <a:solidFill>
                  <a:schemeClr val="bg1"/>
                </a:solidFill>
                <a:latin typeface="Chiller" panose="04020404031007020602" pitchFamily="82" charset="0"/>
                <a:cs typeface="Arial" panose="020B0604020202020204" pitchFamily="34" charset="0"/>
              </a:rPr>
              <a:t>(bisher) größtmögliche Unsicherheit</a:t>
            </a:r>
          </a:p>
        </p:txBody>
      </p:sp>
      <p:sp>
        <p:nvSpPr>
          <p:cNvPr id="11" name="Text Box 2">
            <a:extLst>
              <a:ext uri="{FF2B5EF4-FFF2-40B4-BE49-F238E27FC236}">
                <a16:creationId xmlns:a16="http://schemas.microsoft.com/office/drawing/2014/main" id="{BAF0D874-3353-40EA-0186-FE2C3607C970}"/>
              </a:ext>
            </a:extLst>
          </p:cNvPr>
          <p:cNvSpPr txBox="1">
            <a:spLocks noChangeArrowheads="1"/>
          </p:cNvSpPr>
          <p:nvPr/>
        </p:nvSpPr>
        <p:spPr bwMode="auto">
          <a:xfrm>
            <a:off x="0" y="828675"/>
            <a:ext cx="12192000" cy="646331"/>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de-DE" altLang="de-DE" sz="3600" b="1" dirty="0">
                <a:latin typeface="Arial" panose="020B0604020202020204" pitchFamily="34" charset="0"/>
                <a:cs typeface="Arial" panose="020B0604020202020204" pitchFamily="34" charset="0"/>
              </a:rPr>
              <a:t>„Politik der Rache“ </a:t>
            </a:r>
            <a:r>
              <a:rPr lang="de-DE" altLang="de-DE" b="1" dirty="0">
                <a:latin typeface="Arial" panose="020B0604020202020204" pitchFamily="34" charset="0"/>
                <a:cs typeface="Arial" panose="020B0604020202020204" pitchFamily="34" charset="0"/>
              </a:rPr>
              <a:t>(Rainer Forst)</a:t>
            </a:r>
            <a:endParaRPr lang="de-DE" altLang="de-DE" sz="3600" b="1"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2D213EA6-E064-4326-7195-FAA1D3ED3235}"/>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t="17076" b="4717"/>
          <a:stretch/>
        </p:blipFill>
        <p:spPr>
          <a:xfrm>
            <a:off x="6918" y="1484765"/>
            <a:ext cx="12191999" cy="5363417"/>
          </a:xfrm>
          <a:prstGeom prst="rect">
            <a:avLst/>
          </a:prstGeom>
        </p:spPr>
      </p:pic>
      <p:sp>
        <p:nvSpPr>
          <p:cNvPr id="6" name="Text Box 2">
            <a:extLst>
              <a:ext uri="{FF2B5EF4-FFF2-40B4-BE49-F238E27FC236}">
                <a16:creationId xmlns:a16="http://schemas.microsoft.com/office/drawing/2014/main" id="{9B456BF7-06F9-5926-502E-E939768BCD82}"/>
              </a:ext>
            </a:extLst>
          </p:cNvPr>
          <p:cNvSpPr txBox="1">
            <a:spLocks noChangeArrowheads="1"/>
          </p:cNvSpPr>
          <p:nvPr/>
        </p:nvSpPr>
        <p:spPr bwMode="auto">
          <a:xfrm>
            <a:off x="511278" y="6525062"/>
            <a:ext cx="117239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50000"/>
              </a:spcBef>
              <a:buFontTx/>
              <a:buNone/>
            </a:pPr>
            <a:r>
              <a:rPr lang="de-DE" altLang="de-DE" sz="1100" dirty="0">
                <a:solidFill>
                  <a:schemeClr val="bg1"/>
                </a:solidFill>
                <a:latin typeface="Arial" panose="020B0604020202020204" pitchFamily="34" charset="0"/>
                <a:cs typeface="Arial" panose="020B0604020202020204" pitchFamily="34" charset="0"/>
              </a:rPr>
              <a:t>Bild: https://www.spiegel.de/netzwelt/web/elon-musk-und-doge-wueten-in-us-behoerden-operation-kettensaege-a-74870d8d-d96f-4bbe-9f1d-ee240be66946.html (07.04.2025)</a:t>
            </a:r>
          </a:p>
        </p:txBody>
      </p:sp>
      <p:pic>
        <p:nvPicPr>
          <p:cNvPr id="3" name="Grafik 4">
            <a:extLst>
              <a:ext uri="{FF2B5EF4-FFF2-40B4-BE49-F238E27FC236}">
                <a16:creationId xmlns:a16="http://schemas.microsoft.com/office/drawing/2014/main" id="{24552210-67DD-A493-D7BC-B6C479FA6B5C}"/>
              </a:ext>
            </a:extLst>
          </p:cNvPr>
          <p:cNvPicPr>
            <a:picLocks noChangeAspect="1"/>
          </p:cNvPicPr>
          <p:nvPr/>
        </p:nvPicPr>
        <p:blipFill>
          <a:blip r:embed="rId4">
            <a:extLst>
              <a:ext uri="{28A0092B-C50C-407E-A947-70E740481C1C}">
                <a14:useLocalDpi xmlns:a14="http://schemas.microsoft.com/office/drawing/2010/main" val="0"/>
              </a:ext>
            </a:extLst>
          </a:blip>
          <a:srcRect t="6656" b="14066"/>
          <a:stretch>
            <a:fillRect/>
          </a:stretch>
        </p:blipFill>
        <p:spPr bwMode="auto">
          <a:xfrm>
            <a:off x="9898575" y="21497"/>
            <a:ext cx="2159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5">
            <a:extLst>
              <a:ext uri="{FF2B5EF4-FFF2-40B4-BE49-F238E27FC236}">
                <a16:creationId xmlns:a16="http://schemas.microsoft.com/office/drawing/2014/main" id="{0F8A60A2-4935-D510-9E5B-322B7E775AE2}"/>
              </a:ext>
            </a:extLst>
          </p:cNvPr>
          <p:cNvSpPr txBox="1">
            <a:spLocks noChangeArrowheads="1"/>
          </p:cNvSpPr>
          <p:nvPr/>
        </p:nvSpPr>
        <p:spPr bwMode="auto">
          <a:xfrm>
            <a:off x="1301480" y="3081584"/>
            <a:ext cx="1030393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de-DE" sz="5400" b="1" dirty="0">
                <a:latin typeface="Gill Sans Nova Light" panose="020B0302020104020203" pitchFamily="34" charset="0"/>
              </a:rPr>
              <a:t>Was bisher geschah….</a:t>
            </a:r>
          </a:p>
        </p:txBody>
      </p:sp>
    </p:spTree>
    <p:extLst>
      <p:ext uri="{BB962C8B-B14F-4D97-AF65-F5344CB8AC3E}">
        <p14:creationId xmlns:p14="http://schemas.microsoft.com/office/powerpoint/2010/main" val="203124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F0DB8-1EB9-6DD8-2348-8262F7375B40}"/>
            </a:ext>
          </a:extLst>
        </p:cNvPr>
        <p:cNvGrpSpPr/>
        <p:nvPr/>
      </p:nvGrpSpPr>
      <p:grpSpPr>
        <a:xfrm>
          <a:off x="0" y="0"/>
          <a:ext cx="0" cy="0"/>
          <a:chOff x="0" y="0"/>
          <a:chExt cx="0" cy="0"/>
        </a:xfrm>
      </p:grpSpPr>
      <p:sp>
        <p:nvSpPr>
          <p:cNvPr id="4098" name="Text Box 6">
            <a:extLst>
              <a:ext uri="{FF2B5EF4-FFF2-40B4-BE49-F238E27FC236}">
                <a16:creationId xmlns:a16="http://schemas.microsoft.com/office/drawing/2014/main" id="{3573A8F0-033D-358F-7322-5896C5FD4870}"/>
              </a:ext>
            </a:extLst>
          </p:cNvPr>
          <p:cNvSpPr txBox="1">
            <a:spLocks noChangeArrowheads="1"/>
          </p:cNvSpPr>
          <p:nvPr/>
        </p:nvSpPr>
        <p:spPr bwMode="auto">
          <a:xfrm>
            <a:off x="0" y="828000"/>
            <a:ext cx="8497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de-DE" altLang="de-DE" sz="2800" b="1" dirty="0">
                <a:latin typeface="Arial" panose="020B0604020202020204" pitchFamily="34" charset="0"/>
              </a:rPr>
              <a:t>Demokratie und Regression</a:t>
            </a:r>
          </a:p>
        </p:txBody>
      </p:sp>
      <p:sp>
        <p:nvSpPr>
          <p:cNvPr id="4" name="Textfeld 3">
            <a:extLst>
              <a:ext uri="{FF2B5EF4-FFF2-40B4-BE49-F238E27FC236}">
                <a16:creationId xmlns:a16="http://schemas.microsoft.com/office/drawing/2014/main" id="{6CD7F902-88FF-DA49-815B-5BCB17E1D196}"/>
              </a:ext>
            </a:extLst>
          </p:cNvPr>
          <p:cNvSpPr txBox="1"/>
          <p:nvPr/>
        </p:nvSpPr>
        <p:spPr>
          <a:xfrm>
            <a:off x="-1" y="1440001"/>
            <a:ext cx="12192001" cy="4247317"/>
          </a:xfrm>
          <a:prstGeom prst="rect">
            <a:avLst/>
          </a:prstGeom>
          <a:solidFill>
            <a:schemeClr val="tx2">
              <a:lumMod val="10000"/>
              <a:lumOff val="90000"/>
            </a:schemeClr>
          </a:solidFill>
        </p:spPr>
        <p:txBody>
          <a:bodyPr wrap="square">
            <a:spAutoFit/>
          </a:bodyPr>
          <a:lstStyle/>
          <a:p>
            <a:pPr marL="800100" lvl="1" indent="-342900">
              <a:spcBef>
                <a:spcPts val="600"/>
              </a:spcBef>
              <a:spcAft>
                <a:spcPts val="1200"/>
              </a:spcAft>
              <a:buFont typeface="Wingdings" panose="05000000000000000000" pitchFamily="2" charset="2"/>
              <a:buChar char="Ø"/>
            </a:pPr>
            <a:r>
              <a:rPr lang="de-DE" sz="2400" b="1" kern="100" dirty="0">
                <a:latin typeface="Arial" panose="020B0604020202020204" pitchFamily="34" charset="0"/>
                <a:ea typeface="Calibri" panose="020F0502020204030204" pitchFamily="34" charset="0"/>
                <a:cs typeface="Arial" panose="020B0604020202020204" pitchFamily="34" charset="0"/>
              </a:rPr>
              <a:t>Schäfer/Zürn 2021: Demokratische Regression liegt durch die zunehmende Distanz zwischen einer demokratischen Praxis vom Ideal kollektiver Selbstbestimmung vor (Repräsentationslücken), </a:t>
            </a:r>
          </a:p>
          <a:p>
            <a:pPr marL="800100" lvl="1" indent="-342900">
              <a:spcBef>
                <a:spcPts val="600"/>
              </a:spcBef>
              <a:spcAft>
                <a:spcPts val="1200"/>
              </a:spcAft>
              <a:buFont typeface="Wingdings" panose="05000000000000000000" pitchFamily="2" charset="2"/>
              <a:buChar char="Ø"/>
            </a:pPr>
            <a:r>
              <a:rPr lang="de-DE" sz="2400" b="1" kern="100" dirty="0">
                <a:latin typeface="Arial" panose="020B0604020202020204" pitchFamily="34" charset="0"/>
                <a:ea typeface="Calibri" panose="020F0502020204030204" pitchFamily="34" charset="0"/>
                <a:cs typeface="Arial" panose="020B0604020202020204" pitchFamily="34" charset="0"/>
              </a:rPr>
              <a:t>„Wenn wir so etwas wie eine demokratische Regression zu verzeichnen haben, dann kann die Gegenmaßnahme nicht darin bestehen, einfach zu der Demokratie zurückzukehren, wie sie vorher war“ (Jaeggi 2023, S. 243)</a:t>
            </a:r>
          </a:p>
          <a:p>
            <a:pPr marL="800100" lvl="1" indent="-342900">
              <a:spcBef>
                <a:spcPts val="600"/>
              </a:spcBef>
              <a:spcAft>
                <a:spcPts val="1200"/>
              </a:spcAft>
              <a:buFont typeface="Wingdings" panose="05000000000000000000" pitchFamily="2" charset="2"/>
              <a:buChar char="Ø"/>
            </a:pPr>
            <a:r>
              <a:rPr lang="de-DE" sz="2400" b="1" kern="100" dirty="0">
                <a:latin typeface="Arial" panose="020B0604020202020204" pitchFamily="34" charset="0"/>
                <a:ea typeface="Calibri" panose="020F0502020204030204" pitchFamily="34" charset="0"/>
                <a:cs typeface="Arial" panose="020B0604020202020204" pitchFamily="34" charset="0"/>
              </a:rPr>
              <a:t>Mit Regression bezeichnen wir (…), nicht nur den einen oder anderen Rückschritt, sondern ein umfassendes, kollektives Unterschreiten von Standards, die nicht in Frage stehen dürfen – und zwar: um den Preis der Vernunft nicht in Frage stehen dürfen“ (Forst 2022: 2).</a:t>
            </a:r>
          </a:p>
        </p:txBody>
      </p:sp>
      <p:pic>
        <p:nvPicPr>
          <p:cNvPr id="3" name="Grafik 4">
            <a:extLst>
              <a:ext uri="{FF2B5EF4-FFF2-40B4-BE49-F238E27FC236}">
                <a16:creationId xmlns:a16="http://schemas.microsoft.com/office/drawing/2014/main" id="{84F06B02-0E6D-552B-6C45-A3714C754830}"/>
              </a:ext>
            </a:extLst>
          </p:cNvPr>
          <p:cNvPicPr>
            <a:picLocks noChangeAspect="1"/>
          </p:cNvPicPr>
          <p:nvPr/>
        </p:nvPicPr>
        <p:blipFill>
          <a:blip r:embed="rId3">
            <a:extLst>
              <a:ext uri="{28A0092B-C50C-407E-A947-70E740481C1C}">
                <a14:useLocalDpi xmlns:a14="http://schemas.microsoft.com/office/drawing/2010/main" val="0"/>
              </a:ext>
            </a:extLst>
          </a:blip>
          <a:srcRect t="6656" b="14066"/>
          <a:stretch>
            <a:fillRect/>
          </a:stretch>
        </p:blipFill>
        <p:spPr bwMode="auto">
          <a:xfrm>
            <a:off x="9898575" y="21497"/>
            <a:ext cx="2159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425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D9895-71C8-9434-1F47-0ADED5355A74}"/>
            </a:ext>
          </a:extLst>
        </p:cNvPr>
        <p:cNvGrpSpPr/>
        <p:nvPr/>
      </p:nvGrpSpPr>
      <p:grpSpPr>
        <a:xfrm>
          <a:off x="0" y="0"/>
          <a:ext cx="0" cy="0"/>
          <a:chOff x="0" y="0"/>
          <a:chExt cx="0" cy="0"/>
        </a:xfrm>
      </p:grpSpPr>
      <p:sp>
        <p:nvSpPr>
          <p:cNvPr id="4098" name="Text Box 6">
            <a:extLst>
              <a:ext uri="{FF2B5EF4-FFF2-40B4-BE49-F238E27FC236}">
                <a16:creationId xmlns:a16="http://schemas.microsoft.com/office/drawing/2014/main" id="{61FB9C65-A721-2A1B-B328-DB7D557CA297}"/>
              </a:ext>
            </a:extLst>
          </p:cNvPr>
          <p:cNvSpPr txBox="1">
            <a:spLocks noChangeArrowheads="1"/>
          </p:cNvSpPr>
          <p:nvPr/>
        </p:nvSpPr>
        <p:spPr bwMode="auto">
          <a:xfrm>
            <a:off x="0" y="835200"/>
            <a:ext cx="8497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de-DE" altLang="de-DE" sz="2800" b="1" dirty="0">
                <a:latin typeface="Arial" panose="020B0604020202020204" pitchFamily="34" charset="0"/>
                <a:cs typeface="Arial" panose="020B0604020202020204" pitchFamily="34" charset="0"/>
              </a:rPr>
              <a:t>Demokratie und Regression</a:t>
            </a:r>
          </a:p>
        </p:txBody>
      </p:sp>
      <p:sp>
        <p:nvSpPr>
          <p:cNvPr id="4" name="Textfeld 3">
            <a:extLst>
              <a:ext uri="{FF2B5EF4-FFF2-40B4-BE49-F238E27FC236}">
                <a16:creationId xmlns:a16="http://schemas.microsoft.com/office/drawing/2014/main" id="{C76D7D3B-6789-64F2-94FF-09CB76673125}"/>
              </a:ext>
            </a:extLst>
          </p:cNvPr>
          <p:cNvSpPr txBox="1"/>
          <p:nvPr/>
        </p:nvSpPr>
        <p:spPr>
          <a:xfrm>
            <a:off x="879347" y="1873136"/>
            <a:ext cx="4015355" cy="861774"/>
          </a:xfrm>
          <a:prstGeom prst="rect">
            <a:avLst/>
          </a:prstGeom>
          <a:solidFill>
            <a:schemeClr val="tx2">
              <a:lumMod val="10000"/>
              <a:lumOff val="90000"/>
            </a:schemeClr>
          </a:solidFill>
        </p:spPr>
        <p:txBody>
          <a:bodyPr wrap="square">
            <a:spAutoFit/>
          </a:bodyPr>
          <a:lstStyle/>
          <a:p>
            <a:pPr algn="ctr">
              <a:spcAft>
                <a:spcPts val="1800"/>
              </a:spcAft>
            </a:pPr>
            <a:r>
              <a:rPr lang="de-DE" b="1" dirty="0">
                <a:solidFill>
                  <a:schemeClr val="dk1"/>
                </a:solidFill>
                <a:latin typeface="Arial" panose="020B0604020202020204" pitchFamily="34" charset="0"/>
                <a:cs typeface="Arial" panose="020B0604020202020204" pitchFamily="34" charset="0"/>
              </a:rPr>
              <a:t>liberale Demokratie </a:t>
            </a:r>
            <a:r>
              <a:rPr lang="de-DE" sz="1600" dirty="0">
                <a:solidFill>
                  <a:schemeClr val="dk1"/>
                </a:solidFill>
                <a:latin typeface="Arial" panose="020B0604020202020204" pitchFamily="34" charset="0"/>
                <a:cs typeface="Arial" panose="020B0604020202020204" pitchFamily="34" charset="0"/>
              </a:rPr>
              <a:t>(regelmäßige Wahlen, unabhängige Institutionen, Wahrung von Grundrechten)</a:t>
            </a:r>
            <a:endParaRPr lang="de-DE"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1ED63B44-BAFF-6F8B-5343-535BF4513F79}"/>
              </a:ext>
            </a:extLst>
          </p:cNvPr>
          <p:cNvPicPr>
            <a:picLocks noChangeAspect="1"/>
          </p:cNvPicPr>
          <p:nvPr/>
        </p:nvPicPr>
        <p:blipFill>
          <a:blip r:embed="rId3">
            <a:extLst>
              <a:ext uri="{28A0092B-C50C-407E-A947-70E740481C1C}">
                <a14:useLocalDpi xmlns:a14="http://schemas.microsoft.com/office/drawing/2010/main" val="0"/>
              </a:ext>
            </a:extLst>
          </a:blip>
          <a:srcRect t="6656" b="14066"/>
          <a:stretch>
            <a:fillRect/>
          </a:stretch>
        </p:blipFill>
        <p:spPr bwMode="auto">
          <a:xfrm>
            <a:off x="9898575" y="21497"/>
            <a:ext cx="2159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3A992E55-0A8D-12DB-9E6C-B2525D3B5E25}"/>
              </a:ext>
            </a:extLst>
          </p:cNvPr>
          <p:cNvSpPr txBox="1"/>
          <p:nvPr/>
        </p:nvSpPr>
        <p:spPr>
          <a:xfrm>
            <a:off x="879347" y="2971262"/>
            <a:ext cx="4015355" cy="1354217"/>
          </a:xfrm>
          <a:prstGeom prst="rect">
            <a:avLst/>
          </a:prstGeom>
          <a:solidFill>
            <a:schemeClr val="tx2">
              <a:lumMod val="10000"/>
              <a:lumOff val="90000"/>
            </a:schemeClr>
          </a:solidFill>
        </p:spPr>
        <p:txBody>
          <a:bodyPr wrap="square">
            <a:spAutoFit/>
          </a:bodyPr>
          <a:lstStyle/>
          <a:p>
            <a:pPr algn="ctr">
              <a:spcAft>
                <a:spcPts val="1800"/>
              </a:spcAft>
            </a:pPr>
            <a:r>
              <a:rPr lang="de-DE" b="1" dirty="0">
                <a:solidFill>
                  <a:schemeClr val="dk1"/>
                </a:solidFill>
                <a:latin typeface="Arial" panose="020B0604020202020204" pitchFamily="34" charset="0"/>
                <a:cs typeface="Arial" panose="020B0604020202020204" pitchFamily="34" charset="0"/>
              </a:rPr>
              <a:t>Wahldemokratie</a:t>
            </a:r>
            <a:r>
              <a:rPr lang="de-DE" dirty="0">
                <a:solidFill>
                  <a:schemeClr val="dk1"/>
                </a:solidFill>
                <a:latin typeface="Arial" panose="020B0604020202020204" pitchFamily="34" charset="0"/>
                <a:cs typeface="Arial" panose="020B0604020202020204" pitchFamily="34" charset="0"/>
              </a:rPr>
              <a:t> (</a:t>
            </a:r>
            <a:r>
              <a:rPr lang="de-DE" sz="1600" dirty="0">
                <a:solidFill>
                  <a:schemeClr val="dk1"/>
                </a:solidFill>
                <a:latin typeface="Arial" panose="020B0604020202020204" pitchFamily="34" charset="0"/>
                <a:cs typeface="Arial" panose="020B0604020202020204" pitchFamily="34" charset="0"/>
              </a:rPr>
              <a:t>regelmäßige Wahlen, in denen Opposition potenziell gewinnen kann; rechtsstaatliche Defizite, Schwächung der Unabhängigkeit von Institutionen)</a:t>
            </a:r>
            <a:endParaRPr lang="de-DE"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063AC6C5-2AF1-11E1-CAB6-A5E60BFEFD71}"/>
              </a:ext>
            </a:extLst>
          </p:cNvPr>
          <p:cNvSpPr txBox="1"/>
          <p:nvPr/>
        </p:nvSpPr>
        <p:spPr>
          <a:xfrm>
            <a:off x="879347" y="4562585"/>
            <a:ext cx="4015355" cy="1107996"/>
          </a:xfrm>
          <a:prstGeom prst="rect">
            <a:avLst/>
          </a:prstGeom>
          <a:solidFill>
            <a:schemeClr val="tx2">
              <a:lumMod val="10000"/>
              <a:lumOff val="90000"/>
            </a:schemeClr>
          </a:solidFill>
        </p:spPr>
        <p:txBody>
          <a:bodyPr wrap="square">
            <a:spAutoFit/>
          </a:bodyPr>
          <a:lstStyle/>
          <a:p>
            <a:pPr algn="ctr">
              <a:spcAft>
                <a:spcPts val="1800"/>
              </a:spcAft>
            </a:pPr>
            <a:r>
              <a:rPr lang="de-DE" b="1" dirty="0">
                <a:solidFill>
                  <a:schemeClr val="dk1"/>
                </a:solidFill>
                <a:latin typeface="Arial" panose="020B0604020202020204" pitchFamily="34" charset="0"/>
                <a:cs typeface="Arial" panose="020B0604020202020204" pitchFamily="34" charset="0"/>
              </a:rPr>
              <a:t>kompetitiver Autoritarismus </a:t>
            </a:r>
            <a:r>
              <a:rPr lang="de-DE" sz="1600" dirty="0">
                <a:solidFill>
                  <a:schemeClr val="dk1"/>
                </a:solidFill>
                <a:latin typeface="Arial" panose="020B0604020202020204" pitchFamily="34" charset="0"/>
                <a:cs typeface="Arial" panose="020B0604020202020204" pitchFamily="34" charset="0"/>
              </a:rPr>
              <a:t>(eingetränkter Wettbewerb zwischen Amtsinhabern und Opposition unter unfairen Bedingungen)</a:t>
            </a:r>
            <a:endParaRPr lang="de-DE" dirty="0">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CBD9FB83-4694-4052-ECAA-A8A93D1AD6D0}"/>
              </a:ext>
            </a:extLst>
          </p:cNvPr>
          <p:cNvSpPr txBox="1"/>
          <p:nvPr/>
        </p:nvSpPr>
        <p:spPr>
          <a:xfrm>
            <a:off x="879348" y="5905960"/>
            <a:ext cx="4015355" cy="861774"/>
          </a:xfrm>
          <a:prstGeom prst="rect">
            <a:avLst/>
          </a:prstGeom>
          <a:solidFill>
            <a:schemeClr val="tx2">
              <a:lumMod val="10000"/>
              <a:lumOff val="90000"/>
            </a:schemeClr>
          </a:solidFill>
        </p:spPr>
        <p:txBody>
          <a:bodyPr wrap="square">
            <a:spAutoFit/>
          </a:bodyPr>
          <a:lstStyle/>
          <a:p>
            <a:pPr algn="ctr">
              <a:spcAft>
                <a:spcPts val="1800"/>
              </a:spcAft>
            </a:pPr>
            <a:r>
              <a:rPr lang="de-DE" b="1" dirty="0">
                <a:solidFill>
                  <a:schemeClr val="dk1"/>
                </a:solidFill>
                <a:latin typeface="Arial" panose="020B0604020202020204" pitchFamily="34" charset="0"/>
                <a:cs typeface="Arial" panose="020B0604020202020204" pitchFamily="34" charset="0"/>
              </a:rPr>
              <a:t>vollständiger Autoritarismus </a:t>
            </a:r>
            <a:r>
              <a:rPr lang="de-DE" sz="1600" dirty="0">
                <a:solidFill>
                  <a:schemeClr val="dk1"/>
                </a:solidFill>
                <a:latin typeface="Arial" panose="020B0604020202020204" pitchFamily="34" charset="0"/>
                <a:cs typeface="Arial" panose="020B0604020202020204" pitchFamily="34" charset="0"/>
              </a:rPr>
              <a:t>(kein Raum für politische Opposition; systematische Unterdrückung)</a:t>
            </a:r>
            <a:endParaRPr lang="de-DE" dirty="0">
              <a:latin typeface="Arial" panose="020B0604020202020204" pitchFamily="34" charset="0"/>
              <a:cs typeface="Arial" panose="020B0604020202020204" pitchFamily="34" charset="0"/>
            </a:endParaRPr>
          </a:p>
        </p:txBody>
      </p:sp>
      <p:graphicFrame>
        <p:nvGraphicFramePr>
          <p:cNvPr id="10" name="Diagramm 9">
            <a:extLst>
              <a:ext uri="{FF2B5EF4-FFF2-40B4-BE49-F238E27FC236}">
                <a16:creationId xmlns:a16="http://schemas.microsoft.com/office/drawing/2014/main" id="{E31DCBE6-AD0B-D0A6-134C-01D19FF24C0A}"/>
              </a:ext>
            </a:extLst>
          </p:cNvPr>
          <p:cNvGraphicFramePr/>
          <p:nvPr>
            <p:extLst>
              <p:ext uri="{D42A27DB-BD31-4B8C-83A1-F6EECF244321}">
                <p14:modId xmlns:p14="http://schemas.microsoft.com/office/powerpoint/2010/main" val="2774623818"/>
              </p:ext>
            </p:extLst>
          </p:nvPr>
        </p:nvGraphicFramePr>
        <p:xfrm>
          <a:off x="5195244" y="93498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feld 10">
            <a:extLst>
              <a:ext uri="{FF2B5EF4-FFF2-40B4-BE49-F238E27FC236}">
                <a16:creationId xmlns:a16="http://schemas.microsoft.com/office/drawing/2014/main" id="{BA174B38-441D-EBD9-E2F8-ED05B9D5FC90}"/>
              </a:ext>
            </a:extLst>
          </p:cNvPr>
          <p:cNvSpPr txBox="1"/>
          <p:nvPr/>
        </p:nvSpPr>
        <p:spPr>
          <a:xfrm>
            <a:off x="8159969" y="3248261"/>
            <a:ext cx="2198550" cy="1077218"/>
          </a:xfrm>
          <a:prstGeom prst="rect">
            <a:avLst/>
          </a:prstGeom>
          <a:noFill/>
        </p:spPr>
        <p:txBody>
          <a:bodyPr wrap="square">
            <a:spAutoFit/>
          </a:bodyPr>
          <a:lstStyle/>
          <a:p>
            <a:pPr algn="ctr">
              <a:spcAft>
                <a:spcPts val="1800"/>
              </a:spcAft>
            </a:pPr>
            <a:r>
              <a:rPr lang="de-DE" sz="1600" b="1" dirty="0">
                <a:solidFill>
                  <a:schemeClr val="dk1"/>
                </a:solidFill>
                <a:latin typeface="Arial" panose="020B0604020202020204" pitchFamily="34" charset="0"/>
                <a:cs typeface="Arial" panose="020B0604020202020204" pitchFamily="34" charset="0"/>
              </a:rPr>
              <a:t>„Wenn Demokratien sterben…“ (</a:t>
            </a:r>
            <a:r>
              <a:rPr lang="de-DE" sz="1600" b="1" dirty="0" err="1">
                <a:solidFill>
                  <a:schemeClr val="dk1"/>
                </a:solidFill>
                <a:latin typeface="Arial" panose="020B0604020202020204" pitchFamily="34" charset="0"/>
                <a:cs typeface="Arial" panose="020B0604020202020204" pitchFamily="34" charset="0"/>
              </a:rPr>
              <a:t>Levitsky</a:t>
            </a:r>
            <a:r>
              <a:rPr lang="de-DE" sz="1600" b="1" dirty="0">
                <a:solidFill>
                  <a:schemeClr val="dk1"/>
                </a:solidFill>
                <a:latin typeface="Arial" panose="020B0604020202020204" pitchFamily="34" charset="0"/>
                <a:cs typeface="Arial" panose="020B0604020202020204" pitchFamily="34" charset="0"/>
              </a:rPr>
              <a:t>, </a:t>
            </a:r>
            <a:r>
              <a:rPr lang="de-DE" sz="1600" b="1" dirty="0" err="1">
                <a:solidFill>
                  <a:schemeClr val="dk1"/>
                </a:solidFill>
                <a:latin typeface="Arial" panose="020B0604020202020204" pitchFamily="34" charset="0"/>
                <a:cs typeface="Arial" panose="020B0604020202020204" pitchFamily="34" charset="0"/>
              </a:rPr>
              <a:t>Ziblatt</a:t>
            </a:r>
            <a:r>
              <a:rPr lang="de-DE" sz="1600" b="1" dirty="0">
                <a:solidFill>
                  <a:schemeClr val="dk1"/>
                </a:solidFill>
                <a:latin typeface="Arial" panose="020B0604020202020204" pitchFamily="34" charset="0"/>
                <a:cs typeface="Arial" panose="020B0604020202020204" pitchFamily="34" charset="0"/>
              </a:rPr>
              <a:t> 2018)</a:t>
            </a:r>
            <a:endParaRPr lang="de-DE" sz="1600" dirty="0">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003C99BE-6834-5A42-94C1-E7A6784F7C24}"/>
              </a:ext>
            </a:extLst>
          </p:cNvPr>
          <p:cNvSpPr txBox="1"/>
          <p:nvPr/>
        </p:nvSpPr>
        <p:spPr>
          <a:xfrm>
            <a:off x="39330" y="1424522"/>
            <a:ext cx="6056670" cy="338554"/>
          </a:xfrm>
          <a:prstGeom prst="rect">
            <a:avLst/>
          </a:prstGeom>
          <a:noFill/>
        </p:spPr>
        <p:txBody>
          <a:bodyPr wrap="square">
            <a:spAutoFit/>
          </a:bodyPr>
          <a:lstStyle/>
          <a:p>
            <a:pPr algn="ctr">
              <a:spcAft>
                <a:spcPts val="1800"/>
              </a:spcAft>
            </a:pPr>
            <a:r>
              <a:rPr lang="de-DE" sz="1600" b="1" dirty="0" err="1">
                <a:solidFill>
                  <a:schemeClr val="dk1"/>
                </a:solidFill>
                <a:latin typeface="Arial" panose="020B0604020202020204" pitchFamily="34" charset="0"/>
                <a:cs typeface="Arial" panose="020B0604020202020204" pitchFamily="34" charset="0"/>
              </a:rPr>
              <a:t>Entdemokratisierungsprozesse</a:t>
            </a:r>
            <a:r>
              <a:rPr lang="de-DE" sz="1600" b="1" dirty="0">
                <a:solidFill>
                  <a:schemeClr val="dk1"/>
                </a:solidFill>
                <a:latin typeface="Arial" panose="020B0604020202020204" pitchFamily="34" charset="0"/>
                <a:cs typeface="Arial" panose="020B0604020202020204" pitchFamily="34" charset="0"/>
              </a:rPr>
              <a:t> (Mudde, Kaltwasser 2019)</a:t>
            </a:r>
            <a:endParaRPr lang="de-DE" sz="1600" dirty="0">
              <a:latin typeface="Arial" panose="020B0604020202020204" pitchFamily="34" charset="0"/>
              <a:cs typeface="Arial" panose="020B0604020202020204" pitchFamily="34" charset="0"/>
            </a:endParaRPr>
          </a:p>
        </p:txBody>
      </p:sp>
      <p:cxnSp>
        <p:nvCxnSpPr>
          <p:cNvPr id="14" name="Gerade Verbindung mit Pfeil 13">
            <a:extLst>
              <a:ext uri="{FF2B5EF4-FFF2-40B4-BE49-F238E27FC236}">
                <a16:creationId xmlns:a16="http://schemas.microsoft.com/office/drawing/2014/main" id="{A0DE54A5-CE9E-EBB2-8B22-31A2F960A1AB}"/>
              </a:ext>
            </a:extLst>
          </p:cNvPr>
          <p:cNvCxnSpPr>
            <a:cxnSpLocks/>
          </p:cNvCxnSpPr>
          <p:nvPr/>
        </p:nvCxnSpPr>
        <p:spPr>
          <a:xfrm>
            <a:off x="2887025" y="2722210"/>
            <a:ext cx="0" cy="236352"/>
          </a:xfrm>
          <a:prstGeom prst="straightConnector1">
            <a:avLst/>
          </a:prstGeom>
          <a:ln w="34925">
            <a:tailEnd type="triangle"/>
          </a:ln>
        </p:spPr>
        <p:style>
          <a:lnRef idx="2">
            <a:schemeClr val="accent1"/>
          </a:lnRef>
          <a:fillRef idx="0">
            <a:schemeClr val="accent1"/>
          </a:fillRef>
          <a:effectRef idx="1">
            <a:schemeClr val="accent1"/>
          </a:effectRef>
          <a:fontRef idx="minor">
            <a:schemeClr val="tx1"/>
          </a:fontRef>
        </p:style>
      </p:cxnSp>
      <p:cxnSp>
        <p:nvCxnSpPr>
          <p:cNvPr id="15" name="Gerade Verbindung mit Pfeil 14">
            <a:extLst>
              <a:ext uri="{FF2B5EF4-FFF2-40B4-BE49-F238E27FC236}">
                <a16:creationId xmlns:a16="http://schemas.microsoft.com/office/drawing/2014/main" id="{DADE15A3-2834-7895-4B64-169A057E621D}"/>
              </a:ext>
            </a:extLst>
          </p:cNvPr>
          <p:cNvCxnSpPr/>
          <p:nvPr/>
        </p:nvCxnSpPr>
        <p:spPr>
          <a:xfrm>
            <a:off x="2880675" y="4328760"/>
            <a:ext cx="0" cy="204602"/>
          </a:xfrm>
          <a:prstGeom prst="straightConnector1">
            <a:avLst/>
          </a:prstGeom>
          <a:ln w="34925">
            <a:tailEnd type="triangle"/>
          </a:ln>
        </p:spPr>
        <p:style>
          <a:lnRef idx="2">
            <a:schemeClr val="accent1"/>
          </a:lnRef>
          <a:fillRef idx="0">
            <a:schemeClr val="accent1"/>
          </a:fillRef>
          <a:effectRef idx="1">
            <a:schemeClr val="accent1"/>
          </a:effectRef>
          <a:fontRef idx="minor">
            <a:schemeClr val="tx1"/>
          </a:fontRef>
        </p:style>
      </p:cxnSp>
      <p:cxnSp>
        <p:nvCxnSpPr>
          <p:cNvPr id="16" name="Gerade Verbindung mit Pfeil 15">
            <a:extLst>
              <a:ext uri="{FF2B5EF4-FFF2-40B4-BE49-F238E27FC236}">
                <a16:creationId xmlns:a16="http://schemas.microsoft.com/office/drawing/2014/main" id="{1F7F9742-4479-32C0-99A4-30992125B9DD}"/>
              </a:ext>
            </a:extLst>
          </p:cNvPr>
          <p:cNvCxnSpPr/>
          <p:nvPr/>
        </p:nvCxnSpPr>
        <p:spPr>
          <a:xfrm>
            <a:off x="2912425" y="5668610"/>
            <a:ext cx="0" cy="204602"/>
          </a:xfrm>
          <a:prstGeom prst="straightConnector1">
            <a:avLst/>
          </a:prstGeom>
          <a:ln w="3492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727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47BFE-4984-FFCB-EE63-07390E7F6730}"/>
            </a:ext>
          </a:extLst>
        </p:cNvPr>
        <p:cNvGrpSpPr/>
        <p:nvPr/>
      </p:nvGrpSpPr>
      <p:grpSpPr>
        <a:xfrm>
          <a:off x="0" y="0"/>
          <a:ext cx="0" cy="0"/>
          <a:chOff x="0" y="0"/>
          <a:chExt cx="0" cy="0"/>
        </a:xfrm>
      </p:grpSpPr>
      <p:sp>
        <p:nvSpPr>
          <p:cNvPr id="7" name="Text Box 2">
            <a:extLst>
              <a:ext uri="{FF2B5EF4-FFF2-40B4-BE49-F238E27FC236}">
                <a16:creationId xmlns:a16="http://schemas.microsoft.com/office/drawing/2014/main" id="{BE747BBD-BA30-4864-0AF4-AAC38393ABC4}"/>
              </a:ext>
            </a:extLst>
          </p:cNvPr>
          <p:cNvSpPr txBox="1">
            <a:spLocks noChangeArrowheads="1"/>
          </p:cNvSpPr>
          <p:nvPr/>
        </p:nvSpPr>
        <p:spPr bwMode="auto">
          <a:xfrm>
            <a:off x="0" y="4680000"/>
            <a:ext cx="38970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de-DE" altLang="de-DE" sz="3600" b="1" cap="small" dirty="0">
                <a:solidFill>
                  <a:schemeClr val="bg1"/>
                </a:solidFill>
                <a:latin typeface="Chiller" panose="04020404031007020602" pitchFamily="82" charset="0"/>
                <a:cs typeface="Arial" panose="020B0604020202020204" pitchFamily="34" charset="0"/>
              </a:rPr>
              <a:t>Dichte der Sonntagsreden</a:t>
            </a:r>
          </a:p>
        </p:txBody>
      </p:sp>
      <p:sp>
        <p:nvSpPr>
          <p:cNvPr id="9" name="Text Box 2">
            <a:extLst>
              <a:ext uri="{FF2B5EF4-FFF2-40B4-BE49-F238E27FC236}">
                <a16:creationId xmlns:a16="http://schemas.microsoft.com/office/drawing/2014/main" id="{5921BC95-46FE-3C65-3C23-84A8D744F0DA}"/>
              </a:ext>
            </a:extLst>
          </p:cNvPr>
          <p:cNvSpPr txBox="1">
            <a:spLocks noChangeArrowheads="1"/>
          </p:cNvSpPr>
          <p:nvPr/>
        </p:nvSpPr>
        <p:spPr bwMode="auto">
          <a:xfrm>
            <a:off x="6324599" y="4680000"/>
            <a:ext cx="51598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de-DE" altLang="de-DE" sz="3600" b="1" cap="small" dirty="0">
                <a:solidFill>
                  <a:schemeClr val="bg1"/>
                </a:solidFill>
                <a:latin typeface="Chiller" panose="04020404031007020602" pitchFamily="82" charset="0"/>
                <a:cs typeface="Arial" panose="020B0604020202020204" pitchFamily="34" charset="0"/>
              </a:rPr>
              <a:t>(bisher) größtmögliche Unsicherheit</a:t>
            </a:r>
          </a:p>
        </p:txBody>
      </p:sp>
      <p:sp>
        <p:nvSpPr>
          <p:cNvPr id="11" name="Text Box 2">
            <a:extLst>
              <a:ext uri="{FF2B5EF4-FFF2-40B4-BE49-F238E27FC236}">
                <a16:creationId xmlns:a16="http://schemas.microsoft.com/office/drawing/2014/main" id="{91CA6713-8FB1-A406-01B3-4BEE042DFAE4}"/>
              </a:ext>
            </a:extLst>
          </p:cNvPr>
          <p:cNvSpPr txBox="1">
            <a:spLocks noChangeArrowheads="1"/>
          </p:cNvSpPr>
          <p:nvPr/>
        </p:nvSpPr>
        <p:spPr bwMode="auto">
          <a:xfrm>
            <a:off x="0" y="828675"/>
            <a:ext cx="12192000" cy="646331"/>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de-DE" altLang="de-DE" sz="3600" b="1" dirty="0">
                <a:latin typeface="Arial" panose="020B0604020202020204" pitchFamily="34" charset="0"/>
                <a:cs typeface="Arial" panose="020B0604020202020204" pitchFamily="34" charset="0"/>
              </a:rPr>
              <a:t>Bruchstücke einer disruptiven „Philosophie“</a:t>
            </a:r>
          </a:p>
        </p:txBody>
      </p:sp>
      <p:pic>
        <p:nvPicPr>
          <p:cNvPr id="4" name="Grafik 3">
            <a:extLst>
              <a:ext uri="{FF2B5EF4-FFF2-40B4-BE49-F238E27FC236}">
                <a16:creationId xmlns:a16="http://schemas.microsoft.com/office/drawing/2014/main" id="{DC1F9563-3E6F-8580-6F93-D455B3A210A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t="17076" b="4717"/>
          <a:stretch/>
        </p:blipFill>
        <p:spPr>
          <a:xfrm>
            <a:off x="43192" y="1494583"/>
            <a:ext cx="12191999" cy="5363417"/>
          </a:xfrm>
          <a:prstGeom prst="rect">
            <a:avLst/>
          </a:prstGeom>
        </p:spPr>
      </p:pic>
      <p:sp>
        <p:nvSpPr>
          <p:cNvPr id="6" name="Text Box 2">
            <a:extLst>
              <a:ext uri="{FF2B5EF4-FFF2-40B4-BE49-F238E27FC236}">
                <a16:creationId xmlns:a16="http://schemas.microsoft.com/office/drawing/2014/main" id="{6A77FF04-2C10-1CDD-D707-77E8CA255735}"/>
              </a:ext>
            </a:extLst>
          </p:cNvPr>
          <p:cNvSpPr txBox="1">
            <a:spLocks noChangeArrowheads="1"/>
          </p:cNvSpPr>
          <p:nvPr/>
        </p:nvSpPr>
        <p:spPr bwMode="auto">
          <a:xfrm>
            <a:off x="511278" y="6525062"/>
            <a:ext cx="117239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50000"/>
              </a:spcBef>
              <a:buFontTx/>
              <a:buNone/>
            </a:pPr>
            <a:r>
              <a:rPr lang="de-DE" altLang="de-DE" sz="1100" dirty="0">
                <a:solidFill>
                  <a:schemeClr val="bg1"/>
                </a:solidFill>
                <a:latin typeface="Arial" panose="020B0604020202020204" pitchFamily="34" charset="0"/>
                <a:cs typeface="Arial" panose="020B0604020202020204" pitchFamily="34" charset="0"/>
              </a:rPr>
              <a:t>Bild: https://www.spiegel.de/netzwelt/web/elon-musk-und-doge-wueten-in-us-behoerden-operation-kettensaege-a-74870d8d-d96f-4bbe-9f1d-ee240be66946.html (07.04.2025)</a:t>
            </a:r>
          </a:p>
        </p:txBody>
      </p:sp>
      <p:pic>
        <p:nvPicPr>
          <p:cNvPr id="3" name="Grafik 4">
            <a:extLst>
              <a:ext uri="{FF2B5EF4-FFF2-40B4-BE49-F238E27FC236}">
                <a16:creationId xmlns:a16="http://schemas.microsoft.com/office/drawing/2014/main" id="{108CCEE3-43ED-0B6F-D07A-D1C205DABBCC}"/>
              </a:ext>
            </a:extLst>
          </p:cNvPr>
          <p:cNvPicPr>
            <a:picLocks noChangeAspect="1"/>
          </p:cNvPicPr>
          <p:nvPr/>
        </p:nvPicPr>
        <p:blipFill>
          <a:blip r:embed="rId4">
            <a:extLst>
              <a:ext uri="{28A0092B-C50C-407E-A947-70E740481C1C}">
                <a14:useLocalDpi xmlns:a14="http://schemas.microsoft.com/office/drawing/2010/main" val="0"/>
              </a:ext>
            </a:extLst>
          </a:blip>
          <a:srcRect t="6656" b="14066"/>
          <a:stretch>
            <a:fillRect/>
          </a:stretch>
        </p:blipFill>
        <p:spPr bwMode="auto">
          <a:xfrm>
            <a:off x="9898575" y="21497"/>
            <a:ext cx="2159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m 1">
            <a:extLst>
              <a:ext uri="{FF2B5EF4-FFF2-40B4-BE49-F238E27FC236}">
                <a16:creationId xmlns:a16="http://schemas.microsoft.com/office/drawing/2014/main" id="{0B10B768-2841-FC82-DDB2-79426550149F}"/>
              </a:ext>
            </a:extLst>
          </p:cNvPr>
          <p:cNvGraphicFramePr/>
          <p:nvPr>
            <p:extLst>
              <p:ext uri="{D42A27DB-BD31-4B8C-83A1-F6EECF244321}">
                <p14:modId xmlns:p14="http://schemas.microsoft.com/office/powerpoint/2010/main" val="94227680"/>
              </p:ext>
            </p:extLst>
          </p:nvPr>
        </p:nvGraphicFramePr>
        <p:xfrm>
          <a:off x="-1177926" y="1494583"/>
          <a:ext cx="8588375" cy="52920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feld 7">
            <a:extLst>
              <a:ext uri="{FF2B5EF4-FFF2-40B4-BE49-F238E27FC236}">
                <a16:creationId xmlns:a16="http://schemas.microsoft.com/office/drawing/2014/main" id="{BB49FD29-AD5D-ED01-4B3C-9005342BDE58}"/>
              </a:ext>
            </a:extLst>
          </p:cNvPr>
          <p:cNvSpPr txBox="1"/>
          <p:nvPr/>
        </p:nvSpPr>
        <p:spPr>
          <a:xfrm>
            <a:off x="6036125" y="1678415"/>
            <a:ext cx="6112683" cy="4662815"/>
          </a:xfrm>
          <a:prstGeom prst="rect">
            <a:avLst/>
          </a:prstGeom>
          <a:noFill/>
        </p:spPr>
        <p:txBody>
          <a:bodyPr wrap="square">
            <a:spAutoFit/>
          </a:bodyPr>
          <a:lstStyle/>
          <a:p>
            <a:pPr marL="742950" lvl="1" indent="-285750">
              <a:spcBef>
                <a:spcPts val="600"/>
              </a:spcBef>
              <a:spcAft>
                <a:spcPts val="1200"/>
              </a:spcAft>
              <a:buFont typeface="Arial" panose="020B0604020202020204" pitchFamily="34" charset="0"/>
              <a:buChar char="•"/>
            </a:pPr>
            <a:r>
              <a:rPr lang="de-DE" b="1" u="sng" dirty="0">
                <a:latin typeface="Arial" panose="020B0604020202020204" pitchFamily="34" charset="0"/>
                <a:cs typeface="Arial" panose="020B0604020202020204" pitchFamily="34" charset="0"/>
              </a:rPr>
              <a:t>Alle</a:t>
            </a:r>
            <a:r>
              <a:rPr lang="de-DE" b="1" dirty="0">
                <a:latin typeface="Arial" panose="020B0604020202020204" pitchFamily="34" charset="0"/>
                <a:cs typeface="Arial" panose="020B0604020202020204" pitchFamily="34" charset="0"/>
              </a:rPr>
              <a:t> Probleme sind technologisch lösbar - technologische Flucht aus demokratischen Systemen durch einen entfesselten Kapitalismus</a:t>
            </a:r>
          </a:p>
          <a:p>
            <a:pPr marL="742950" lvl="1" indent="-285750">
              <a:spcBef>
                <a:spcPts val="600"/>
              </a:spcBef>
              <a:spcAft>
                <a:spcPts val="1200"/>
              </a:spcAft>
              <a:buFont typeface="Arial" panose="020B0604020202020204" pitchFamily="34" charset="0"/>
              <a:buChar char="•"/>
            </a:pPr>
            <a:r>
              <a:rPr lang="de-DE" b="1" dirty="0">
                <a:latin typeface="Arial" panose="020B0604020202020204" pitchFamily="34" charset="0"/>
                <a:cs typeface="Arial" panose="020B0604020202020204" pitchFamily="34" charset="0"/>
              </a:rPr>
              <a:t>positive Beeinflussung der fernen Zukunft als eine moralische Priorität – mit dem Einsatz aller gegenwärtigen Ressourcen</a:t>
            </a:r>
          </a:p>
          <a:p>
            <a:pPr marL="742950" lvl="1" indent="-285750">
              <a:spcBef>
                <a:spcPts val="600"/>
              </a:spcBef>
              <a:spcAft>
                <a:spcPts val="1200"/>
              </a:spcAft>
              <a:buFont typeface="Arial" panose="020B0604020202020204" pitchFamily="34" charset="0"/>
              <a:buChar char="•"/>
            </a:pPr>
            <a:r>
              <a:rPr lang="de-DE" b="1" dirty="0">
                <a:latin typeface="Arial" panose="020B0604020202020204" pitchFamily="34" charset="0"/>
                <a:cs typeface="Arial" panose="020B0604020202020204" pitchFamily="34" charset="0"/>
              </a:rPr>
              <a:t>Sozialdarwinistische Haltung der Verantwortungslosigkeit gegenüber dem Gemeinwesen</a:t>
            </a:r>
          </a:p>
          <a:p>
            <a:pPr marL="742950" lvl="1" indent="-285750">
              <a:spcBef>
                <a:spcPts val="600"/>
              </a:spcBef>
              <a:spcAft>
                <a:spcPts val="1200"/>
              </a:spcAft>
              <a:buFont typeface="Arial" panose="020B0604020202020204" pitchFamily="34" charset="0"/>
              <a:buChar char="•"/>
            </a:pPr>
            <a:r>
              <a:rPr lang="de-DE" b="1" dirty="0">
                <a:latin typeface="Arial" panose="020B0604020202020204" pitchFamily="34" charset="0"/>
                <a:cs typeface="Arial" panose="020B0604020202020204" pitchFamily="34" charset="0"/>
              </a:rPr>
              <a:t>Konzentration enormer Macht in den Händen weniger "rationaler" oder "visionärer" Akteure – Staat mit einem CEO an der Spitze (Monarchie)</a:t>
            </a:r>
            <a:endParaRPr lang="de-DE" b="1" kern="1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826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AEACF-1299-F3D4-44A9-4015671B1895}"/>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7616D729-FC0F-1368-08C3-0B635669A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84347">
            <a:off x="7319756" y="1204303"/>
            <a:ext cx="4320000" cy="5307900"/>
          </a:xfrm>
          <a:prstGeom prst="rect">
            <a:avLst/>
          </a:prstGeom>
          <a:ln>
            <a:solidFill>
              <a:schemeClr val="tx1"/>
            </a:solidFill>
          </a:ln>
        </p:spPr>
      </p:pic>
      <p:sp>
        <p:nvSpPr>
          <p:cNvPr id="4098" name="Text Box 6">
            <a:extLst>
              <a:ext uri="{FF2B5EF4-FFF2-40B4-BE49-F238E27FC236}">
                <a16:creationId xmlns:a16="http://schemas.microsoft.com/office/drawing/2014/main" id="{09D7D4A7-8E85-CD37-0CDA-3B90DBAD17D0}"/>
              </a:ext>
            </a:extLst>
          </p:cNvPr>
          <p:cNvSpPr txBox="1">
            <a:spLocks noChangeArrowheads="1"/>
          </p:cNvSpPr>
          <p:nvPr/>
        </p:nvSpPr>
        <p:spPr bwMode="auto">
          <a:xfrm>
            <a:off x="0" y="835200"/>
            <a:ext cx="8497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de-DE" altLang="de-DE" sz="2800" b="1" dirty="0">
                <a:latin typeface="Arial" panose="020B0604020202020204" pitchFamily="34" charset="0"/>
              </a:rPr>
              <a:t>Die „Mitte“ und die „Brandmauer“</a:t>
            </a:r>
          </a:p>
        </p:txBody>
      </p:sp>
      <p:sp>
        <p:nvSpPr>
          <p:cNvPr id="4" name="Textfeld 3">
            <a:extLst>
              <a:ext uri="{FF2B5EF4-FFF2-40B4-BE49-F238E27FC236}">
                <a16:creationId xmlns:a16="http://schemas.microsoft.com/office/drawing/2014/main" id="{B814F334-4C6B-6593-7B08-BCB0488781B8}"/>
              </a:ext>
            </a:extLst>
          </p:cNvPr>
          <p:cNvSpPr txBox="1"/>
          <p:nvPr/>
        </p:nvSpPr>
        <p:spPr>
          <a:xfrm>
            <a:off x="0" y="1440001"/>
            <a:ext cx="7324725" cy="5216813"/>
          </a:xfrm>
          <a:prstGeom prst="rect">
            <a:avLst/>
          </a:prstGeom>
          <a:solidFill>
            <a:schemeClr val="tx2">
              <a:lumMod val="10000"/>
              <a:lumOff val="90000"/>
            </a:schemeClr>
          </a:solidFill>
        </p:spPr>
        <p:txBody>
          <a:bodyPr wrap="square">
            <a:spAutoFit/>
          </a:bodyPr>
          <a:lstStyle/>
          <a:p>
            <a:pPr marL="342900" indent="-342900">
              <a:spcAft>
                <a:spcPts val="1800"/>
              </a:spcAft>
              <a:buFont typeface="Arial" panose="020B0604020202020204" pitchFamily="34" charset="0"/>
              <a:buChar char="•"/>
            </a:pPr>
            <a:r>
              <a:rPr lang="de-DE" sz="2400" b="1" kern="100" dirty="0">
                <a:latin typeface="Arial" panose="020B0604020202020204" pitchFamily="34" charset="0"/>
                <a:ea typeface="Calibri" panose="020F0502020204030204" pitchFamily="34" charset="0"/>
                <a:cs typeface="Arial" panose="020B0604020202020204" pitchFamily="34" charset="0"/>
              </a:rPr>
              <a:t>Erosion der Mitte? (Münkler 2014, S. 53); tektonische Verschiebungen in der Mitte? Warum haben wir aus den verschiedenen Studienergebnissen“ ggf. keine Konsequenzen gezogen?</a:t>
            </a:r>
          </a:p>
          <a:p>
            <a:pPr marL="342900" indent="-342900">
              <a:spcAft>
                <a:spcPts val="1800"/>
              </a:spcAft>
              <a:buFont typeface="Arial" panose="020B0604020202020204" pitchFamily="34" charset="0"/>
              <a:buChar char="•"/>
            </a:pPr>
            <a:r>
              <a:rPr lang="de-DE" sz="2400" b="1" kern="100" dirty="0">
                <a:latin typeface="Arial" panose="020B0604020202020204" pitchFamily="34" charset="0"/>
                <a:ea typeface="Calibri" panose="020F0502020204030204" pitchFamily="34" charset="0"/>
                <a:cs typeface="Arial" panose="020B0604020202020204" pitchFamily="34" charset="0"/>
              </a:rPr>
              <a:t>Mit Aristoteles (Konzept der </a:t>
            </a:r>
            <a:r>
              <a:rPr lang="de-DE" sz="2400" b="1" kern="100" dirty="0" err="1">
                <a:latin typeface="Arial" panose="020B0604020202020204" pitchFamily="34" charset="0"/>
                <a:ea typeface="Calibri" panose="020F0502020204030204" pitchFamily="34" charset="0"/>
                <a:cs typeface="Arial" panose="020B0604020202020204" pitchFamily="34" charset="0"/>
              </a:rPr>
              <a:t>mesotes</a:t>
            </a:r>
            <a:r>
              <a:rPr lang="de-DE" sz="2400" b="1" kern="100" dirty="0">
                <a:latin typeface="Arial" panose="020B0604020202020204" pitchFamily="34" charset="0"/>
                <a:ea typeface="Calibri" panose="020F0502020204030204" pitchFamily="34" charset="0"/>
                <a:cs typeface="Arial" panose="020B0604020202020204" pitchFamily="34" charset="0"/>
              </a:rPr>
              <a:t>): „Mitte“ als Ort der Mäßigung</a:t>
            </a:r>
          </a:p>
          <a:p>
            <a:pPr marL="342900" indent="-342900">
              <a:spcAft>
                <a:spcPts val="1800"/>
              </a:spcAft>
              <a:buFont typeface="Arial" panose="020B0604020202020204" pitchFamily="34" charset="0"/>
              <a:buChar char="•"/>
            </a:pPr>
            <a:r>
              <a:rPr lang="de-DE" sz="2400" b="1" dirty="0">
                <a:latin typeface="Arial" panose="020B0604020202020204" pitchFamily="34" charset="0"/>
                <a:cs typeface="Arial" panose="020B0604020202020204" pitchFamily="34" charset="0"/>
              </a:rPr>
              <a:t>Carl Schmitt "Der Begriff des Politischen" (1932): die liberale Mitte als Verschleierung des grundlegenden politischen Antagonismus zwischen Freund und Feind</a:t>
            </a:r>
          </a:p>
          <a:p>
            <a:pPr marL="342900" indent="-342900">
              <a:spcAft>
                <a:spcPts val="1800"/>
              </a:spcAft>
              <a:buFont typeface="Arial" panose="020B0604020202020204" pitchFamily="34" charset="0"/>
              <a:buChar char="•"/>
            </a:pPr>
            <a:endParaRPr lang="de-DE" sz="2400" b="1" kern="100" dirty="0">
              <a:latin typeface="Arial" panose="020B0604020202020204" pitchFamily="34" charset="0"/>
              <a:ea typeface="Calibri" panose="020F0502020204030204" pitchFamily="34" charset="0"/>
              <a:cs typeface="Arial" panose="020B0604020202020204" pitchFamily="34" charset="0"/>
            </a:endParaRPr>
          </a:p>
        </p:txBody>
      </p:sp>
      <p:pic>
        <p:nvPicPr>
          <p:cNvPr id="5" name="Grafik 4">
            <a:extLst>
              <a:ext uri="{FF2B5EF4-FFF2-40B4-BE49-F238E27FC236}">
                <a16:creationId xmlns:a16="http://schemas.microsoft.com/office/drawing/2014/main" id="{3137CD54-ECA6-1412-7CB3-80A0FA1E8171}"/>
              </a:ext>
            </a:extLst>
          </p:cNvPr>
          <p:cNvPicPr>
            <a:picLocks noChangeAspect="1"/>
          </p:cNvPicPr>
          <p:nvPr/>
        </p:nvPicPr>
        <p:blipFill>
          <a:blip r:embed="rId4">
            <a:extLst>
              <a:ext uri="{28A0092B-C50C-407E-A947-70E740481C1C}">
                <a14:useLocalDpi xmlns:a14="http://schemas.microsoft.com/office/drawing/2010/main" val="0"/>
              </a:ext>
            </a:extLst>
          </a:blip>
          <a:srcRect t="6656" b="14066"/>
          <a:stretch>
            <a:fillRect/>
          </a:stretch>
        </p:blipFill>
        <p:spPr bwMode="auto">
          <a:xfrm>
            <a:off x="9898575" y="21497"/>
            <a:ext cx="2159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53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8CFA80A-4B0E-FE90-1118-F7E18DEA28C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26188"/>
            <a:ext cx="12229457" cy="6910375"/>
          </a:xfrm>
          <a:prstGeom prst="rect">
            <a:avLst/>
          </a:prstGeom>
        </p:spPr>
      </p:pic>
      <p:sp>
        <p:nvSpPr>
          <p:cNvPr id="6" name="Text Box 2">
            <a:extLst>
              <a:ext uri="{FF2B5EF4-FFF2-40B4-BE49-F238E27FC236}">
                <a16:creationId xmlns:a16="http://schemas.microsoft.com/office/drawing/2014/main" id="{2172D6BA-19FF-08AE-6AB4-F0B046286355}"/>
              </a:ext>
            </a:extLst>
          </p:cNvPr>
          <p:cNvSpPr txBox="1">
            <a:spLocks noChangeArrowheads="1"/>
          </p:cNvSpPr>
          <p:nvPr/>
        </p:nvSpPr>
        <p:spPr bwMode="auto">
          <a:xfrm>
            <a:off x="0" y="6249761"/>
            <a:ext cx="117239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50000"/>
              </a:spcBef>
              <a:buFontTx/>
              <a:buNone/>
            </a:pPr>
            <a:r>
              <a:rPr lang="de-DE" altLang="de-DE" sz="1400" b="1" dirty="0">
                <a:solidFill>
                  <a:schemeClr val="bg1"/>
                </a:solidFill>
                <a:latin typeface="Arial" panose="020B0604020202020204" pitchFamily="34" charset="0"/>
                <a:cs typeface="Arial" panose="020B0604020202020204" pitchFamily="34" charset="0"/>
              </a:rPr>
              <a:t>„Das Dreieck und die Stabilität der Welt“ von Jochen </a:t>
            </a:r>
            <a:r>
              <a:rPr lang="de-DE" altLang="de-DE" sz="1400" b="1" dirty="0" err="1">
                <a:solidFill>
                  <a:schemeClr val="bg1"/>
                </a:solidFill>
                <a:latin typeface="Arial" panose="020B0604020202020204" pitchFamily="34" charset="0"/>
                <a:cs typeface="Arial" panose="020B0604020202020204" pitchFamily="34" charset="0"/>
              </a:rPr>
              <a:t>Ruopp</a:t>
            </a:r>
            <a:r>
              <a:rPr lang="de-DE" altLang="de-DE" sz="1400" b="1" dirty="0">
                <a:solidFill>
                  <a:schemeClr val="bg1"/>
                </a:solidFill>
                <a:latin typeface="Arial" panose="020B0604020202020204" pitchFamily="34" charset="0"/>
                <a:cs typeface="Arial" panose="020B0604020202020204" pitchFamily="34" charset="0"/>
              </a:rPr>
              <a:t>, </a:t>
            </a:r>
            <a:r>
              <a:rPr lang="de-DE" altLang="de-DE" sz="1100" b="1" dirty="0">
                <a:solidFill>
                  <a:schemeClr val="bg1"/>
                </a:solidFill>
                <a:latin typeface="Arial" panose="020B0604020202020204" pitchFamily="34" charset="0"/>
                <a:cs typeface="Arial" panose="020B0604020202020204" pitchFamily="34" charset="0"/>
              </a:rPr>
              <a:t>vgl. https://www.openpr.de/news/247725/Das-Dreieck-und-die-Stabilitaet-der-Welt-Jochen-Ruopp-praesentiert-Zeichnungen-und-Objekte.html</a:t>
            </a:r>
            <a:endParaRPr lang="de-DE" altLang="de-DE" sz="1400" b="1" dirty="0">
              <a:solidFill>
                <a:schemeClr val="bg1"/>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1B2868F9-C22A-D540-A7B3-77DE46C66F44}"/>
              </a:ext>
            </a:extLst>
          </p:cNvPr>
          <p:cNvSpPr txBox="1">
            <a:spLocks noChangeArrowheads="1"/>
          </p:cNvSpPr>
          <p:nvPr/>
        </p:nvSpPr>
        <p:spPr bwMode="auto">
          <a:xfrm>
            <a:off x="0" y="4680000"/>
            <a:ext cx="38970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de-DE" altLang="de-DE" sz="3600" b="1" cap="small" dirty="0">
                <a:solidFill>
                  <a:schemeClr val="bg1"/>
                </a:solidFill>
                <a:latin typeface="Gill Sans Nova Light" panose="020B0302020104020203" pitchFamily="34" charset="0"/>
                <a:cs typeface="Arial" panose="020B0604020202020204" pitchFamily="34" charset="0"/>
              </a:rPr>
              <a:t>Dichte der Sonntagsreden</a:t>
            </a:r>
          </a:p>
        </p:txBody>
      </p:sp>
      <p:sp>
        <p:nvSpPr>
          <p:cNvPr id="8" name="Text Box 2">
            <a:extLst>
              <a:ext uri="{FF2B5EF4-FFF2-40B4-BE49-F238E27FC236}">
                <a16:creationId xmlns:a16="http://schemas.microsoft.com/office/drawing/2014/main" id="{1BD861E1-D059-1C6F-27B7-292699CBBD8C}"/>
              </a:ext>
            </a:extLst>
          </p:cNvPr>
          <p:cNvSpPr txBox="1">
            <a:spLocks noChangeArrowheads="1"/>
          </p:cNvSpPr>
          <p:nvPr/>
        </p:nvSpPr>
        <p:spPr bwMode="auto">
          <a:xfrm>
            <a:off x="1368000" y="2124000"/>
            <a:ext cx="51598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de-DE" altLang="de-DE" sz="3600" b="1" cap="small" dirty="0">
                <a:solidFill>
                  <a:schemeClr val="bg1"/>
                </a:solidFill>
                <a:latin typeface="Gill Sans Nova Light" panose="020B0302020104020203" pitchFamily="34" charset="0"/>
                <a:cs typeface="Arial" panose="020B0604020202020204" pitchFamily="34" charset="0"/>
              </a:rPr>
              <a:t>Dichte der Vorfälle und Ereignisse</a:t>
            </a:r>
          </a:p>
        </p:txBody>
      </p:sp>
      <p:sp>
        <p:nvSpPr>
          <p:cNvPr id="9" name="Text Box 2">
            <a:extLst>
              <a:ext uri="{FF2B5EF4-FFF2-40B4-BE49-F238E27FC236}">
                <a16:creationId xmlns:a16="http://schemas.microsoft.com/office/drawing/2014/main" id="{08EDFDFD-C86B-AE20-A9B5-E9DCC34B5057}"/>
              </a:ext>
            </a:extLst>
          </p:cNvPr>
          <p:cNvSpPr txBox="1">
            <a:spLocks noChangeArrowheads="1"/>
          </p:cNvSpPr>
          <p:nvPr/>
        </p:nvSpPr>
        <p:spPr bwMode="auto">
          <a:xfrm>
            <a:off x="6324599" y="4680000"/>
            <a:ext cx="51598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de-DE" altLang="de-DE" sz="3600" b="1" cap="small" dirty="0">
                <a:solidFill>
                  <a:schemeClr val="bg1"/>
                </a:solidFill>
                <a:latin typeface="Gill Sans Nova Light" panose="020B0302020104020203" pitchFamily="34" charset="0"/>
                <a:cs typeface="Arial" panose="020B0604020202020204" pitchFamily="34" charset="0"/>
              </a:rPr>
              <a:t>(bisher) größtmögliche Unsicherheit</a:t>
            </a:r>
          </a:p>
        </p:txBody>
      </p:sp>
      <p:sp>
        <p:nvSpPr>
          <p:cNvPr id="11" name="Text Box 2">
            <a:extLst>
              <a:ext uri="{FF2B5EF4-FFF2-40B4-BE49-F238E27FC236}">
                <a16:creationId xmlns:a16="http://schemas.microsoft.com/office/drawing/2014/main" id="{ADB5B9F7-1849-8614-64BD-0D3DC2F8D090}"/>
              </a:ext>
            </a:extLst>
          </p:cNvPr>
          <p:cNvSpPr txBox="1">
            <a:spLocks noChangeArrowheads="1"/>
          </p:cNvSpPr>
          <p:nvPr/>
        </p:nvSpPr>
        <p:spPr bwMode="auto">
          <a:xfrm>
            <a:off x="0" y="828675"/>
            <a:ext cx="12192000" cy="646331"/>
          </a:xfrm>
          <a:prstGeom prst="rect">
            <a:avLst/>
          </a:prstGeom>
          <a:solidFill>
            <a:schemeClr val="tx1">
              <a:alpha val="21000"/>
            </a:schemeClr>
          </a:solidFill>
          <a:ln w="952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de-DE" altLang="de-DE" sz="3600" b="1" dirty="0">
                <a:solidFill>
                  <a:schemeClr val="bg1"/>
                </a:solidFill>
                <a:latin typeface="Arial" panose="020B0604020202020204" pitchFamily="34" charset="0"/>
                <a:cs typeface="Arial" panose="020B0604020202020204" pitchFamily="34" charset="0"/>
              </a:rPr>
              <a:t>2024: Das Dreieck des Grauens   </a:t>
            </a:r>
          </a:p>
        </p:txBody>
      </p:sp>
    </p:spTree>
    <p:extLst>
      <p:ext uri="{BB962C8B-B14F-4D97-AF65-F5344CB8AC3E}">
        <p14:creationId xmlns:p14="http://schemas.microsoft.com/office/powerpoint/2010/main" val="326228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C9BF3-986E-8C66-1B04-F88306C73EFF}"/>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910B420B-4567-E396-4B6B-51405C06841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26188"/>
            <a:ext cx="12229457" cy="6910375"/>
          </a:xfrm>
          <a:prstGeom prst="rect">
            <a:avLst/>
          </a:prstGeom>
        </p:spPr>
      </p:pic>
      <p:sp>
        <p:nvSpPr>
          <p:cNvPr id="6" name="Text Box 2">
            <a:extLst>
              <a:ext uri="{FF2B5EF4-FFF2-40B4-BE49-F238E27FC236}">
                <a16:creationId xmlns:a16="http://schemas.microsoft.com/office/drawing/2014/main" id="{F2EAA775-E6C7-16A2-0313-B7D42E920E8E}"/>
              </a:ext>
            </a:extLst>
          </p:cNvPr>
          <p:cNvSpPr txBox="1">
            <a:spLocks noChangeArrowheads="1"/>
          </p:cNvSpPr>
          <p:nvPr/>
        </p:nvSpPr>
        <p:spPr bwMode="auto">
          <a:xfrm>
            <a:off x="0" y="6249761"/>
            <a:ext cx="117239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50000"/>
              </a:spcBef>
              <a:buFontTx/>
              <a:buNone/>
            </a:pPr>
            <a:r>
              <a:rPr lang="de-DE" altLang="de-DE" sz="1400" b="1" dirty="0">
                <a:solidFill>
                  <a:schemeClr val="bg1"/>
                </a:solidFill>
                <a:latin typeface="Arial" panose="020B0604020202020204" pitchFamily="34" charset="0"/>
                <a:cs typeface="Arial" panose="020B0604020202020204" pitchFamily="34" charset="0"/>
              </a:rPr>
              <a:t>„Das Dreieck und die Stabilität der Welt“ von Jochen </a:t>
            </a:r>
            <a:r>
              <a:rPr lang="de-DE" altLang="de-DE" sz="1400" b="1" dirty="0" err="1">
                <a:solidFill>
                  <a:schemeClr val="bg1"/>
                </a:solidFill>
                <a:latin typeface="Arial" panose="020B0604020202020204" pitchFamily="34" charset="0"/>
                <a:cs typeface="Arial" panose="020B0604020202020204" pitchFamily="34" charset="0"/>
              </a:rPr>
              <a:t>Ruopp</a:t>
            </a:r>
            <a:r>
              <a:rPr lang="de-DE" altLang="de-DE" sz="1400" b="1" dirty="0">
                <a:solidFill>
                  <a:schemeClr val="bg1"/>
                </a:solidFill>
                <a:latin typeface="Arial" panose="020B0604020202020204" pitchFamily="34" charset="0"/>
                <a:cs typeface="Arial" panose="020B0604020202020204" pitchFamily="34" charset="0"/>
              </a:rPr>
              <a:t>, </a:t>
            </a:r>
            <a:r>
              <a:rPr lang="de-DE" altLang="de-DE" sz="1100" b="1" dirty="0">
                <a:solidFill>
                  <a:schemeClr val="bg1"/>
                </a:solidFill>
                <a:latin typeface="Arial" panose="020B0604020202020204" pitchFamily="34" charset="0"/>
                <a:cs typeface="Arial" panose="020B0604020202020204" pitchFamily="34" charset="0"/>
              </a:rPr>
              <a:t>vgl. https://www.openpr.de/news/247725/Das-Dreieck-und-die-Stabilitaet-der-Welt-Jochen-Ruopp-praesentiert-Zeichnungen-und-Objekte.html</a:t>
            </a:r>
            <a:endParaRPr lang="de-DE" altLang="de-DE" sz="1400" b="1" dirty="0">
              <a:solidFill>
                <a:schemeClr val="bg1"/>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C7CB0E74-2080-A37D-BEAA-4CEC7B117CB8}"/>
              </a:ext>
            </a:extLst>
          </p:cNvPr>
          <p:cNvSpPr txBox="1">
            <a:spLocks noChangeArrowheads="1"/>
          </p:cNvSpPr>
          <p:nvPr/>
        </p:nvSpPr>
        <p:spPr bwMode="auto">
          <a:xfrm>
            <a:off x="0" y="4680000"/>
            <a:ext cx="38970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de-DE" altLang="de-DE" sz="3600" b="1" cap="small" dirty="0">
                <a:solidFill>
                  <a:schemeClr val="bg1"/>
                </a:solidFill>
                <a:latin typeface="Gill Sans Nova Light" panose="020B0302020104020203" pitchFamily="34" charset="0"/>
                <a:cs typeface="Arial" panose="020B0604020202020204" pitchFamily="34" charset="0"/>
              </a:rPr>
              <a:t>Dichte disruptiver Polarisierung</a:t>
            </a:r>
          </a:p>
        </p:txBody>
      </p:sp>
      <p:sp>
        <p:nvSpPr>
          <p:cNvPr id="8" name="Text Box 2">
            <a:extLst>
              <a:ext uri="{FF2B5EF4-FFF2-40B4-BE49-F238E27FC236}">
                <a16:creationId xmlns:a16="http://schemas.microsoft.com/office/drawing/2014/main" id="{ACBD7C2C-9C57-8241-82C2-C1FDAC07D37D}"/>
              </a:ext>
            </a:extLst>
          </p:cNvPr>
          <p:cNvSpPr txBox="1">
            <a:spLocks noChangeArrowheads="1"/>
          </p:cNvSpPr>
          <p:nvPr/>
        </p:nvSpPr>
        <p:spPr bwMode="auto">
          <a:xfrm>
            <a:off x="1368000" y="2124000"/>
            <a:ext cx="51598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de-DE" altLang="de-DE" sz="3600" b="1" cap="small" dirty="0">
                <a:solidFill>
                  <a:schemeClr val="bg1"/>
                </a:solidFill>
                <a:latin typeface="Gill Sans Nova Light" panose="020B0302020104020203" pitchFamily="34" charset="0"/>
                <a:cs typeface="Arial" panose="020B0604020202020204" pitchFamily="34" charset="0"/>
              </a:rPr>
              <a:t>Dichte der Vorfälle und Ereignisse</a:t>
            </a:r>
          </a:p>
        </p:txBody>
      </p:sp>
      <p:sp>
        <p:nvSpPr>
          <p:cNvPr id="9" name="Text Box 2">
            <a:extLst>
              <a:ext uri="{FF2B5EF4-FFF2-40B4-BE49-F238E27FC236}">
                <a16:creationId xmlns:a16="http://schemas.microsoft.com/office/drawing/2014/main" id="{D42C987B-AEFD-DA94-7755-2A873E70FEF5}"/>
              </a:ext>
            </a:extLst>
          </p:cNvPr>
          <p:cNvSpPr txBox="1">
            <a:spLocks noChangeArrowheads="1"/>
          </p:cNvSpPr>
          <p:nvPr/>
        </p:nvSpPr>
        <p:spPr bwMode="auto">
          <a:xfrm>
            <a:off x="6324599" y="4680000"/>
            <a:ext cx="51598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de-DE" altLang="de-DE" sz="3600" b="1" cap="small" dirty="0">
                <a:solidFill>
                  <a:schemeClr val="bg1"/>
                </a:solidFill>
                <a:latin typeface="Gill Sans Nova Light" panose="020B0302020104020203" pitchFamily="34" charset="0"/>
                <a:cs typeface="Arial" panose="020B0604020202020204" pitchFamily="34" charset="0"/>
              </a:rPr>
              <a:t>(bisher) größtmögliche Unsicherheit</a:t>
            </a:r>
          </a:p>
        </p:txBody>
      </p:sp>
      <p:sp>
        <p:nvSpPr>
          <p:cNvPr id="11" name="Text Box 2">
            <a:extLst>
              <a:ext uri="{FF2B5EF4-FFF2-40B4-BE49-F238E27FC236}">
                <a16:creationId xmlns:a16="http://schemas.microsoft.com/office/drawing/2014/main" id="{317EB1A7-FA9C-1B74-B813-E20BF6EC66F7}"/>
              </a:ext>
            </a:extLst>
          </p:cNvPr>
          <p:cNvSpPr txBox="1">
            <a:spLocks noChangeArrowheads="1"/>
          </p:cNvSpPr>
          <p:nvPr/>
        </p:nvSpPr>
        <p:spPr bwMode="auto">
          <a:xfrm>
            <a:off x="0" y="828675"/>
            <a:ext cx="12192000" cy="646331"/>
          </a:xfrm>
          <a:prstGeom prst="rect">
            <a:avLst/>
          </a:prstGeom>
          <a:solidFill>
            <a:schemeClr val="tx1">
              <a:alpha val="21000"/>
            </a:schemeClr>
          </a:solidFill>
          <a:ln w="952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de-DE" altLang="de-DE" sz="3600" b="1" dirty="0">
                <a:solidFill>
                  <a:schemeClr val="bg1"/>
                </a:solidFill>
                <a:latin typeface="Arial" panose="020B0604020202020204" pitchFamily="34" charset="0"/>
                <a:cs typeface="Arial" panose="020B0604020202020204" pitchFamily="34" charset="0"/>
              </a:rPr>
              <a:t>2025: Das Dreieck des Grauens   </a:t>
            </a:r>
          </a:p>
        </p:txBody>
      </p:sp>
    </p:spTree>
    <p:extLst>
      <p:ext uri="{BB962C8B-B14F-4D97-AF65-F5344CB8AC3E}">
        <p14:creationId xmlns:p14="http://schemas.microsoft.com/office/powerpoint/2010/main" val="1284584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6DA4B-47FE-1FDE-4F62-B67A09BB0493}"/>
            </a:ext>
          </a:extLst>
        </p:cNvPr>
        <p:cNvGrpSpPr/>
        <p:nvPr/>
      </p:nvGrpSpPr>
      <p:grpSpPr>
        <a:xfrm>
          <a:off x="0" y="0"/>
          <a:ext cx="0" cy="0"/>
          <a:chOff x="0" y="0"/>
          <a:chExt cx="0" cy="0"/>
        </a:xfrm>
      </p:grpSpPr>
      <p:sp>
        <p:nvSpPr>
          <p:cNvPr id="4098" name="Text Box 6">
            <a:extLst>
              <a:ext uri="{FF2B5EF4-FFF2-40B4-BE49-F238E27FC236}">
                <a16:creationId xmlns:a16="http://schemas.microsoft.com/office/drawing/2014/main" id="{886C60E4-505B-A051-C3A8-791B10F66E66}"/>
              </a:ext>
            </a:extLst>
          </p:cNvPr>
          <p:cNvSpPr txBox="1">
            <a:spLocks noChangeArrowheads="1"/>
          </p:cNvSpPr>
          <p:nvPr/>
        </p:nvSpPr>
        <p:spPr bwMode="auto">
          <a:xfrm>
            <a:off x="0" y="835200"/>
            <a:ext cx="1074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de-DE" altLang="de-DE" sz="2800" b="1" dirty="0">
                <a:latin typeface="Arial" panose="020B0604020202020204" pitchFamily="34" charset="0"/>
              </a:rPr>
              <a:t>Im Brennglas: Das Bundesprogramm „Demokratie leben!“</a:t>
            </a:r>
          </a:p>
        </p:txBody>
      </p:sp>
      <p:pic>
        <p:nvPicPr>
          <p:cNvPr id="12" name="Grafik 4">
            <a:extLst>
              <a:ext uri="{FF2B5EF4-FFF2-40B4-BE49-F238E27FC236}">
                <a16:creationId xmlns:a16="http://schemas.microsoft.com/office/drawing/2014/main" id="{21E4AD56-5040-1BBE-7074-DDC992B6F3EC}"/>
              </a:ext>
            </a:extLst>
          </p:cNvPr>
          <p:cNvPicPr>
            <a:picLocks noChangeAspect="1"/>
          </p:cNvPicPr>
          <p:nvPr/>
        </p:nvPicPr>
        <p:blipFill>
          <a:blip r:embed="rId3">
            <a:extLst>
              <a:ext uri="{28A0092B-C50C-407E-A947-70E740481C1C}">
                <a14:useLocalDpi xmlns:a14="http://schemas.microsoft.com/office/drawing/2010/main" val="0"/>
              </a:ext>
            </a:extLst>
          </a:blip>
          <a:srcRect t="6656" b="14066"/>
          <a:stretch>
            <a:fillRect/>
          </a:stretch>
        </p:blipFill>
        <p:spPr bwMode="auto">
          <a:xfrm>
            <a:off x="9898575" y="21497"/>
            <a:ext cx="2159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B1F0306A-81F8-EBB5-6607-24A7D213D71B}"/>
              </a:ext>
            </a:extLst>
          </p:cNvPr>
          <p:cNvPicPr>
            <a:picLocks noChangeAspect="1"/>
          </p:cNvPicPr>
          <p:nvPr/>
        </p:nvPicPr>
        <p:blipFill>
          <a:blip r:embed="rId4">
            <a:extLst>
              <a:ext uri="{28A0092B-C50C-407E-A947-70E740481C1C}">
                <a14:useLocalDpi xmlns:a14="http://schemas.microsoft.com/office/drawing/2010/main" val="0"/>
              </a:ext>
            </a:extLst>
          </a:blip>
          <a:srcRect b="30417"/>
          <a:stretch>
            <a:fillRect/>
          </a:stretch>
        </p:blipFill>
        <p:spPr>
          <a:xfrm rot="375144">
            <a:off x="7888796" y="1565933"/>
            <a:ext cx="3996000" cy="3391170"/>
          </a:xfrm>
          <a:prstGeom prst="rect">
            <a:avLst/>
          </a:prstGeom>
        </p:spPr>
      </p:pic>
      <p:pic>
        <p:nvPicPr>
          <p:cNvPr id="6" name="Grafik 5">
            <a:extLst>
              <a:ext uri="{FF2B5EF4-FFF2-40B4-BE49-F238E27FC236}">
                <a16:creationId xmlns:a16="http://schemas.microsoft.com/office/drawing/2014/main" id="{17C926DD-2771-01DB-BEF3-9EA15D2E45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4048">
            <a:off x="247049" y="2157480"/>
            <a:ext cx="3996000" cy="3494272"/>
          </a:xfrm>
          <a:prstGeom prst="rect">
            <a:avLst/>
          </a:prstGeom>
        </p:spPr>
      </p:pic>
      <p:pic>
        <p:nvPicPr>
          <p:cNvPr id="8" name="Grafik 7">
            <a:extLst>
              <a:ext uri="{FF2B5EF4-FFF2-40B4-BE49-F238E27FC236}">
                <a16:creationId xmlns:a16="http://schemas.microsoft.com/office/drawing/2014/main" id="{78AF55C3-2843-5942-EA79-4AC77DC8F14F}"/>
              </a:ext>
            </a:extLst>
          </p:cNvPr>
          <p:cNvPicPr>
            <a:picLocks noChangeAspect="1"/>
          </p:cNvPicPr>
          <p:nvPr/>
        </p:nvPicPr>
        <p:blipFill>
          <a:blip r:embed="rId6">
            <a:extLst>
              <a:ext uri="{28A0092B-C50C-407E-A947-70E740481C1C}">
                <a14:useLocalDpi xmlns:a14="http://schemas.microsoft.com/office/drawing/2010/main" val="0"/>
              </a:ext>
            </a:extLst>
          </a:blip>
          <a:srcRect l="8879" t="6579" r="7221" b="38005"/>
          <a:stretch>
            <a:fillRect/>
          </a:stretch>
        </p:blipFill>
        <p:spPr>
          <a:xfrm>
            <a:off x="4016126" y="1364142"/>
            <a:ext cx="3895725" cy="3800475"/>
          </a:xfrm>
          <a:prstGeom prst="rect">
            <a:avLst/>
          </a:prstGeom>
        </p:spPr>
      </p:pic>
      <p:pic>
        <p:nvPicPr>
          <p:cNvPr id="13" name="Grafik 12">
            <a:extLst>
              <a:ext uri="{FF2B5EF4-FFF2-40B4-BE49-F238E27FC236}">
                <a16:creationId xmlns:a16="http://schemas.microsoft.com/office/drawing/2014/main" id="{E2275930-DA1B-C682-F66C-E0C8ADC48BC4}"/>
              </a:ext>
            </a:extLst>
          </p:cNvPr>
          <p:cNvPicPr>
            <a:picLocks noChangeAspect="1"/>
          </p:cNvPicPr>
          <p:nvPr/>
        </p:nvPicPr>
        <p:blipFill>
          <a:blip r:embed="rId7">
            <a:extLst>
              <a:ext uri="{28A0092B-C50C-407E-A947-70E740481C1C}">
                <a14:useLocalDpi xmlns:a14="http://schemas.microsoft.com/office/drawing/2010/main" val="0"/>
              </a:ext>
            </a:extLst>
          </a:blip>
          <a:srcRect t="43590" b="28846"/>
          <a:stretch>
            <a:fillRect/>
          </a:stretch>
        </p:blipFill>
        <p:spPr>
          <a:xfrm rot="190456">
            <a:off x="5530667" y="5040220"/>
            <a:ext cx="6486525" cy="1638300"/>
          </a:xfrm>
          <a:prstGeom prst="rect">
            <a:avLst/>
          </a:prstGeom>
        </p:spPr>
      </p:pic>
    </p:spTree>
    <p:extLst>
      <p:ext uri="{BB962C8B-B14F-4D97-AF65-F5344CB8AC3E}">
        <p14:creationId xmlns:p14="http://schemas.microsoft.com/office/powerpoint/2010/main" val="10451793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933</Words>
  <Application>Microsoft Office PowerPoint</Application>
  <PresentationFormat>Breitbild</PresentationFormat>
  <Paragraphs>88</Paragraphs>
  <Slides>13</Slides>
  <Notes>13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13</vt:i4>
      </vt:variant>
    </vt:vector>
  </HeadingPairs>
  <TitlesOfParts>
    <vt:vector size="21" baseType="lpstr">
      <vt:lpstr>Aptos</vt:lpstr>
      <vt:lpstr>Aptos Display</vt:lpstr>
      <vt:lpstr>Arial</vt:lpstr>
      <vt:lpstr>Calibri</vt:lpstr>
      <vt:lpstr>Chiller</vt:lpstr>
      <vt:lpstr>Gill Sans Nova Light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Philipps-Universität Marburg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Reiner Becker</dc:creator>
  <cp:lastModifiedBy>Reiner Becker</cp:lastModifiedBy>
  <cp:revision>30</cp:revision>
  <dcterms:created xsi:type="dcterms:W3CDTF">2024-10-13T09:43:50Z</dcterms:created>
  <dcterms:modified xsi:type="dcterms:W3CDTF">2025-09-24T11:03:01Z</dcterms:modified>
</cp:coreProperties>
</file>